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slides/slide2.xml" ContentType="application/vnd.openxmlformats-officedocument.presentationml.slide+xml"/>
  <Override PartName="/ppt/ink/ink20.xml" ContentType="application/inkml+xml"/>
  <Override PartName="/ppt/ink/ink21.xml" ContentType="application/inkml+xml"/>
  <Override PartName="/ppt/ink/ink22.xml" ContentType="application/inkml+xml"/>
  <Override PartName="/ppt/slides/slide3.xml" ContentType="application/vnd.openxmlformats-officedocument.presentationml.slide+xml"/>
  <Override PartName="/ppt/ink/ink23.xml" ContentType="application/inkml+xml"/>
  <Override PartName="/ppt/ink/ink24.xml" ContentType="application/inkml+xml"/>
  <Override PartName="/ppt/slides/slide4.xml" ContentType="application/vnd.openxmlformats-officedocument.presentationml.slide+xml"/>
  <Override PartName="/ppt/ink/ink25.xml" ContentType="application/inkml+xml"/>
  <Override PartName="/ppt/ink/ink26.xml" ContentType="application/inkml+xml"/>
  <Override PartName="/ppt/slides/slide5.xml" ContentType="application/vnd.openxmlformats-officedocument.presentationml.slide+xml"/>
  <Override PartName="/ppt/ink/ink27.xml" ContentType="application/inkml+xml"/>
  <Override PartName="/ppt/ink/ink28.xml" ContentType="application/inkml+xml"/>
  <Override PartName="/ppt/slides/slide6.xml" ContentType="application/vnd.openxmlformats-officedocument.presentationml.slide+xml"/>
  <Override PartName="/ppt/ink/ink29.xml" ContentType="application/inkml+xml"/>
  <Override PartName="/ppt/ink/ink30.xml" ContentType="application/inkml+xml"/>
  <Override PartName="/ppt/slides/slide7.xml" ContentType="application/vnd.openxmlformats-officedocument.presentationml.slide+xml"/>
  <Override PartName="/ppt/ink/ink31.xml" ContentType="application/inkml+xml"/>
  <Override PartName="/ppt/ink/ink32.xml" ContentType="application/inkml+xml"/>
  <Override PartName="/ppt/slides/slide8.xml" ContentType="application/vnd.openxmlformats-officedocument.presentationml.slide+xml"/>
  <Override PartName="/ppt/ink/ink33.xml" ContentType="application/inkml+xml"/>
  <Override PartName="/ppt/ink/ink34.xml" ContentType="application/inkml+xml"/>
  <Override PartName="/ppt/slides/slide9.xml" ContentType="application/vnd.openxmlformats-officedocument.presentationml.slide+xml"/>
  <Override PartName="/ppt/ink/ink35.xml" ContentType="application/inkml+xml"/>
  <Override PartName="/ppt/ink/ink36.xml" ContentType="application/inkml+xml"/>
  <Override PartName="/ppt/slides/slide10.xml" ContentType="application/vnd.openxmlformats-officedocument.presentationml.slide+xml"/>
  <Override PartName="/ppt/ink/ink37.xml" ContentType="application/inkml+xml"/>
  <Override PartName="/ppt/ink/ink38.xml" ContentType="application/inkml+xml"/>
  <Override PartName="/ppt/slides/slide11.xml" ContentType="application/vnd.openxmlformats-officedocument.presentationml.slide+xml"/>
  <Override PartName="/ppt/ink/ink39.xml" ContentType="application/inkml+xml"/>
  <Override PartName="/ppt/ink/ink40.xml" ContentType="application/inkml+xml"/>
  <Override PartName="/ppt/slides/slide12.xml" ContentType="application/vnd.openxmlformats-officedocument.presentationml.slide+xml"/>
  <Override PartName="/ppt/ink/ink41.xml" ContentType="application/inkml+xml"/>
  <Override PartName="/ppt/ink/ink42.xml" ContentType="application/inkml+xml"/>
  <Override PartName="/ppt/ink/ink43.xml" ContentType="application/inkml+xml"/>
  <Override PartName="/ppt/slides/slide13.xml" ContentType="application/vnd.openxmlformats-officedocument.presentationml.slide+xml"/>
  <Override PartName="/ppt/ink/ink44.xml" ContentType="application/inkml+xml"/>
  <Override PartName="/ppt/slides/slide14.xml" ContentType="application/vnd.openxmlformats-officedocument.presentationml.slide+xml"/>
  <Override PartName="/ppt/ink/ink45.xml" ContentType="application/inkml+xml"/>
  <Override PartName="/ppt/slides/slide15.xml" ContentType="application/vnd.openxmlformats-officedocument.presentationml.slide+xml"/>
  <Override PartName="/ppt/ink/ink46.xml" ContentType="application/inkml+xml"/>
  <Override PartName="/ppt/slides/slide16.xml" ContentType="application/vnd.openxmlformats-officedocument.presentationml.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slides/slide17.xml" ContentType="application/vnd.openxmlformats-officedocument.presentationml.slide+xml"/>
  <Override PartName="/ppt/ink/ink57.xml" ContentType="application/inkml+xml"/>
  <Override PartName="/ppt/ink/ink58.xml" ContentType="application/inkml+xml"/>
  <Override PartName="/ppt/slides/slide18.xml" ContentType="application/vnd.openxmlformats-officedocument.presentationml.slide+xml"/>
  <Override PartName="/ppt/ink/ink59.xml" ContentType="application/inkml+xml"/>
  <Override PartName="/ppt/ink/ink60.xml" ContentType="application/inkml+xml"/>
  <Override PartName="/ppt/slides/slide19.xml" ContentType="application/vnd.openxmlformats-officedocument.presentationml.slide+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slides/slide20.xml" ContentType="application/vnd.openxmlformats-officedocument.presentationml.slide+xml"/>
  <Override PartName="/ppt/ink/ink69.xml" ContentType="application/inkml+xml"/>
  <Override PartName="/ppt/ink/ink70.xml" ContentType="application/inkml+xml"/>
  <Override PartName="/ppt/ink/ink71.xml" ContentType="application/inkml+xml"/>
  <Override PartName="/ppt/ink/ink72.xml" ContentType="application/inkml+xml"/>
  <Override PartName="/ppt/slides/slide21.xml" ContentType="application/vnd.openxmlformats-officedocument.presentationml.slide+xml"/>
  <Override PartName="/ppt/ink/ink73.xml" ContentType="application/inkml+xml"/>
  <Override PartName="/ppt/ink/ink74.xml" ContentType="application/inkml+xml"/>
  <Override PartName="/ppt/slides/slide22.xml" ContentType="application/vnd.openxmlformats-officedocument.presentationml.slide+xml"/>
  <Override PartName="/ppt/ink/ink75.xml" ContentType="application/inkml+xml"/>
  <Override PartName="/ppt/ink/ink76.xml" ContentType="application/inkml+xml"/>
  <Override PartName="/ppt/slides/slide23.xml" ContentType="application/vnd.openxmlformats-officedocument.presentationml.slide+xml"/>
  <Override PartName="/ppt/ink/ink77.xml" ContentType="application/inkml+xml"/>
  <Override PartName="/ppt/slides/slide24.xml" ContentType="application/vnd.openxmlformats-officedocument.presentationml.slide+xml"/>
  <Override PartName="/ppt/ink/ink78.xml" ContentType="application/inkml+xml"/>
  <Override PartName="/ppt/ink/ink79.xml" ContentType="application/inkml+xml"/>
  <Override PartName="/ppt/slides/slide25.xml" ContentType="application/vnd.openxmlformats-officedocument.presentationml.slide+xml"/>
  <Override PartName="/ppt/ink/ink80.xml" ContentType="application/inkml+xml"/>
  <Override PartName="/ppt/ink/ink81.xml" ContentType="application/inkml+xml"/>
  <Override PartName="/ppt/slides/slide26.xml" ContentType="application/vnd.openxmlformats-officedocument.presentationml.slide+xml"/>
  <Override PartName="/ppt/ink/ink82.xml" ContentType="application/inkml+xml"/>
  <Override PartName="/ppt/ink/ink83.xml" ContentType="application/inkml+xml"/>
  <Override PartName="/ppt/slides/slide27.xml" ContentType="application/vnd.openxmlformats-officedocument.presentationml.slide+xml"/>
  <Override PartName="/ppt/ink/ink84.xml" ContentType="application/inkml+xml"/>
  <Override PartName="/ppt/ink/ink85.xml" ContentType="application/inkml+xml"/>
  <Override PartName="/ppt/slides/slide28.xml" ContentType="application/vnd.openxmlformats-officedocument.presentationml.slide+xml"/>
  <Override PartName="/ppt/ink/ink86.xml" ContentType="application/inkml+xml"/>
  <Override PartName="/ppt/ink/ink87.xml" ContentType="application/inkml+xml"/>
  <Override PartName="/ppt/slides/slide29.xml" ContentType="application/vnd.openxmlformats-officedocument.presentationml.slide+xml"/>
  <Override PartName="/ppt/ink/ink88.xml" ContentType="application/inkml+xml"/>
  <Override PartName="/ppt/ink/ink89.xml" ContentType="application/inkml+xml"/>
  <Override PartName="/ppt/slides/slide30.xml" ContentType="application/vnd.openxmlformats-officedocument.presentationml.slide+xml"/>
  <Override PartName="/ppt/ink/ink90.xml" ContentType="application/inkml+xml"/>
  <Override PartName="/ppt/ink/ink91.xml" ContentType="application/inkml+xml"/>
  <Override PartName="/ppt/slides/slide31.xml" ContentType="application/vnd.openxmlformats-officedocument.presentationml.slide+xml"/>
  <Override PartName="/ppt/ink/ink92.xml" ContentType="application/inkml+xml"/>
  <Override PartName="/ppt/ink/ink93.xml" ContentType="application/inkml+xml"/>
  <Override PartName="/ppt/slides/slide32.xml" ContentType="application/vnd.openxmlformats-officedocument.presentationml.slide+xml"/>
  <Override PartName="/ppt/ink/ink94.xml" ContentType="application/inkml+xml"/>
  <Override PartName="/ppt/ink/ink95.xml" ContentType="application/inkml+xml"/>
  <Override PartName="/ppt/slides/slide33.xml" ContentType="application/vnd.openxmlformats-officedocument.presentationml.slide+xml"/>
  <Override PartName="/ppt/ink/ink96.xml" ContentType="application/inkml+xml"/>
  <Override PartName="/ppt/ink/ink97.xml" ContentType="application/inkml+xml"/>
  <Override PartName="/ppt/slides/slide34.xml" ContentType="application/vnd.openxmlformats-officedocument.presentationml.slide+xml"/>
  <Override PartName="/ppt/ink/ink98.xml" ContentType="application/inkml+xml"/>
  <Override PartName="/ppt/ink/ink99.xml" ContentType="application/inkml+xml"/>
  <Override PartName="/ppt/slides/slide35.xml" ContentType="application/vnd.openxmlformats-officedocument.presentationml.slide+xml"/>
  <Override PartName="/ppt/ink/ink100.xml" ContentType="application/inkml+xml"/>
  <Override PartName="/ppt/ink/ink101.xml" ContentType="application/inkml+xml"/>
  <Override PartName="/ppt/slides/slide36.xml" ContentType="application/vnd.openxmlformats-officedocument.presentationml.slide+xml"/>
  <Override PartName="/ppt/ink/ink102.xml" ContentType="application/inkml+xml"/>
  <Override PartName="/ppt/slides/slide37.xml" ContentType="application/vnd.openxmlformats-officedocument.presentationml.slide+xml"/>
  <Override PartName="/ppt/ink/ink13.xml" ContentType="application/inkml+xml"/>
  <Override PartName="/ppt/ink/ink14.xml" ContentType="application/inkml+xml"/>
  <Override PartName="/ppt/slides/slide38.xml" ContentType="application/vnd.openxmlformats-officedocument.presentationml.slide+xml"/>
  <Override PartName="/ppt/ink/ink10.xml" ContentType="application/inkml+xml"/>
  <Override PartName="/ppt/ink/ink11.xml" ContentType="application/inkml+xml"/>
  <Override PartName="/ppt/slides/slide39.xml" ContentType="application/vnd.openxmlformats-officedocument.presentationml.slide+xml"/>
  <Override PartName="/ppt/ink/ink6.xml" ContentType="application/inkml+xml"/>
  <Override PartName="/ppt/ink/ink7.xml" ContentType="application/inkml+xml"/>
  <Override PartName="/ppt/slides/slide40.xml" ContentType="application/vnd.openxmlformats-officedocument.presentationml.slide+xml"/>
  <Override PartName="/ppt/ink/ink2.xml" ContentType="application/inkml+xml"/>
  <Override PartName="/ppt/ink/ink3.xml" ContentType="application/inkml+xml"/>
  <Override PartName="/ppt/slides/slide41.xml" ContentType="application/vnd.openxmlformats-officedocument.presentationml.slide+xml"/>
  <Override PartName="/ppt/ink/ink4.xml" ContentType="application/inkml+xml"/>
  <Override PartName="/ppt/ink/ink5.xml" ContentType="application/inkml+xml"/>
  <Override PartName="/ppt/ink/ink137.xml" ContentType="application/inkml+xml"/>
  <Override PartName="/ppt/ink/ink138.xml" ContentType="application/inkml+xml"/>
  <Override PartName="/ppt/slides/slide42.xml" ContentType="application/vnd.openxmlformats-officedocument.presentationml.slide+xml"/>
  <Override PartName="/ppt/ink/ink8.xml" ContentType="application/inkml+xml"/>
  <Override PartName="/ppt/ink/ink9.xml" ContentType="application/inkml+xml"/>
  <Override PartName="/ppt/slides/slide43.xml" ContentType="application/vnd.openxmlformats-officedocument.presentationml.slide+xml"/>
  <Override PartName="/ppt/ink/ink12.xml" ContentType="application/inkml+xml"/>
  <Override PartName="/ppt/slides/slide44.xml" ContentType="application/vnd.openxmlformats-officedocument.presentationml.slide+xml"/>
  <Override PartName="/ppt/ink/ink103.xml" ContentType="application/inkml+xml"/>
  <Override PartName="/ppt/ink/ink104.xml" ContentType="application/inkml+xml"/>
  <Override PartName="/ppt/slides/slide45.xml" ContentType="application/vnd.openxmlformats-officedocument.presentationml.slide+xml"/>
  <Override PartName="/ppt/ink/ink105.xml" ContentType="application/inkml+xml"/>
  <Override PartName="/ppt/ink/ink106.xml" ContentType="application/inkml+xml"/>
  <Override PartName="/ppt/slides/slide46.xml" ContentType="application/vnd.openxmlformats-officedocument.presentationml.slide+xml"/>
  <Override PartName="/ppt/ink/ink107.xml" ContentType="application/inkml+xml"/>
  <Override PartName="/ppt/ink/ink108.xml" ContentType="application/inkml+xml"/>
  <Override PartName="/ppt/slides/slide47.xml" ContentType="application/vnd.openxmlformats-officedocument.presentationml.slide+xml"/>
  <Override PartName="/ppt/ink/ink109.xml" ContentType="application/inkml+xml"/>
  <Override PartName="/ppt/ink/ink110.xml" ContentType="application/inkml+xml"/>
  <Override PartName="/ppt/slides/slide48.xml" ContentType="application/vnd.openxmlformats-officedocument.presentationml.slide+xml"/>
  <Override PartName="/ppt/ink/ink111.xml" ContentType="application/inkml+xml"/>
  <Override PartName="/ppt/ink/ink112.xml" ContentType="application/inkml+xml"/>
  <Override PartName="/ppt/slides/slide49.xml" ContentType="application/vnd.openxmlformats-officedocument.presentationml.slide+xml"/>
  <Override PartName="/ppt/ink/ink113.xml" ContentType="application/inkml+xml"/>
  <Override PartName="/ppt/ink/ink114.xml" ContentType="application/inkml+xml"/>
  <Override PartName="/ppt/slides/slide50.xml" ContentType="application/vnd.openxmlformats-officedocument.presentationml.slide+xml"/>
  <Override PartName="/ppt/ink/ink115.xml" ContentType="application/inkml+xml"/>
  <Override PartName="/ppt/ink/ink116.xml" ContentType="application/inkml+xml"/>
  <Override PartName="/ppt/slides/slide51.xml" ContentType="application/vnd.openxmlformats-officedocument.presentationml.slide+xml"/>
  <Override PartName="/ppt/ink/ink117.xml" ContentType="application/inkml+xml"/>
  <Override PartName="/ppt/ink/ink118.xml" ContentType="application/inkml+xml"/>
  <Override PartName="/ppt/ink/ink119.xml" ContentType="application/inkml+xml"/>
  <Override PartName="/ppt/slides/slide52.xml" ContentType="application/vnd.openxmlformats-officedocument.presentationml.slide+xml"/>
  <Override PartName="/ppt/ink/ink120.xml" ContentType="application/inkml+xml"/>
  <Override PartName="/ppt/ink/ink121.xml" ContentType="application/inkml+xml"/>
  <Override PartName="/ppt/slides/slide53.xml" ContentType="application/vnd.openxmlformats-officedocument.presentationml.slide+xml"/>
  <Override PartName="/ppt/ink/ink122.xml" ContentType="application/inkml+xml"/>
  <Override PartName="/ppt/ink/ink123.xml" ContentType="application/inkml+xml"/>
  <Override PartName="/ppt/ink/ink124.xml" ContentType="application/inkml+xml"/>
  <Override PartName="/ppt/slides/slide54.xml" ContentType="application/vnd.openxmlformats-officedocument.presentationml.slide+xml"/>
  <Override PartName="/ppt/ink/ink125.xml" ContentType="application/inkml+xml"/>
  <Override PartName="/ppt/ink/ink126.xml" ContentType="application/inkml+xml"/>
  <Override PartName="/ppt/slides/slide55.xml" ContentType="application/vnd.openxmlformats-officedocument.presentationml.slide+xml"/>
  <Override PartName="/ppt/ink/ink127.xml" ContentType="application/inkml+xml"/>
  <Override PartName="/ppt/ink/ink128.xml" ContentType="application/inkml+xml"/>
  <Override PartName="/ppt/slides/slide56.xml" ContentType="application/vnd.openxmlformats-officedocument.presentationml.slide+xml"/>
  <Override PartName="/ppt/ink/ink129.xml" ContentType="application/inkml+xml"/>
  <Override PartName="/ppt/ink/ink130.xml" ContentType="application/inkml+xml"/>
  <Override PartName="/ppt/slides/slide57.xml" ContentType="application/vnd.openxmlformats-officedocument.presentationml.slide+xml"/>
  <Override PartName="/ppt/ink/ink131.xml" ContentType="application/inkml+xml"/>
  <Override PartName="/ppt/ink/ink132.xml" ContentType="application/inkml+xml"/>
  <Override PartName="/ppt/slides/slide58.xml" ContentType="application/vnd.openxmlformats-officedocument.presentationml.slide+xml"/>
  <Override PartName="/ppt/ink/ink133.xml" ContentType="application/inkml+xml"/>
  <Override PartName="/ppt/ink/ink134.xml" ContentType="application/inkml+xml"/>
  <Override PartName="/ppt/slides/slide59.xml" ContentType="application/vnd.openxmlformats-officedocument.presentationml.slide+xml"/>
  <Override PartName="/ppt/ink/ink135.xml" ContentType="application/inkml+xml"/>
  <Override PartName="/ppt/ink/ink136.xml" ContentType="application/inkml+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y="6858000" cx="9144000"/>
  <p:notesSz cx="6858000" cy="9144000"/>
  <p:defaultTextStyle>
    <a:defPPr>
      <a:defRPr lang="en-US"/>
    </a:defPPr>
    <a:lvl1pPr algn="l" defTabSz="457200" eaLnBrk="1" hangingPunct="1" latinLnBrk="0" marL="0" rtl="0">
      <a:defRPr sz="1800" kern="1200">
        <a:solidFill>
          <a:schemeClr val="tx1"/>
        </a:solidFill>
        <a:latin typeface="+mn-lt"/>
        <a:ea typeface="+mn-ea"/>
        <a:cs typeface="+mn-cs"/>
      </a:defRPr>
    </a:lvl1pPr>
    <a:lvl2pPr algn="l" defTabSz="457200" eaLnBrk="1" hangingPunct="1" latinLnBrk="0" marL="457200" rtl="0">
      <a:defRPr sz="1800" kern="1200">
        <a:solidFill>
          <a:schemeClr val="tx1"/>
        </a:solidFill>
        <a:latin typeface="+mn-lt"/>
        <a:ea typeface="+mn-ea"/>
        <a:cs typeface="+mn-cs"/>
      </a:defRPr>
    </a:lvl2pPr>
    <a:lvl3pPr algn="l" defTabSz="457200" eaLnBrk="1" hangingPunct="1" latinLnBrk="0" marL="914400" rtl="0">
      <a:defRPr sz="1800" kern="1200">
        <a:solidFill>
          <a:schemeClr val="tx1"/>
        </a:solidFill>
        <a:latin typeface="+mn-lt"/>
        <a:ea typeface="+mn-ea"/>
        <a:cs typeface="+mn-cs"/>
      </a:defRPr>
    </a:lvl3pPr>
    <a:lvl4pPr algn="l" defTabSz="457200" eaLnBrk="1" hangingPunct="1" latinLnBrk="0" marL="1371600" rtl="0">
      <a:defRPr sz="1800" kern="1200">
        <a:solidFill>
          <a:schemeClr val="tx1"/>
        </a:solidFill>
        <a:latin typeface="+mn-lt"/>
        <a:ea typeface="+mn-ea"/>
        <a:cs typeface="+mn-cs"/>
      </a:defRPr>
    </a:lvl4pPr>
    <a:lvl5pPr algn="l" defTabSz="457200" eaLnBrk="1" hangingPunct="1" latinLnBrk="0" marL="1828800" rtl="0">
      <a:defRPr sz="1800" kern="1200">
        <a:solidFill>
          <a:schemeClr val="tx1"/>
        </a:solidFill>
        <a:latin typeface="+mn-lt"/>
        <a:ea typeface="+mn-ea"/>
        <a:cs typeface="+mn-cs"/>
      </a:defRPr>
    </a:lvl5pPr>
    <a:lvl6pPr algn="l" defTabSz="457200" eaLnBrk="1" hangingPunct="1" latinLnBrk="0" marL="2286000" rtl="0">
      <a:defRPr sz="1800" kern="1200">
        <a:solidFill>
          <a:schemeClr val="tx1"/>
        </a:solidFill>
        <a:latin typeface="+mn-lt"/>
        <a:ea typeface="+mn-ea"/>
        <a:cs typeface="+mn-cs"/>
      </a:defRPr>
    </a:lvl6pPr>
    <a:lvl7pPr algn="l" defTabSz="457200" eaLnBrk="1" hangingPunct="1" latinLnBrk="0" marL="2743200" rtl="0">
      <a:defRPr sz="1800" kern="1200">
        <a:solidFill>
          <a:schemeClr val="tx1"/>
        </a:solidFill>
        <a:latin typeface="+mn-lt"/>
        <a:ea typeface="+mn-ea"/>
        <a:cs typeface="+mn-cs"/>
      </a:defRPr>
    </a:lvl7pPr>
    <a:lvl8pPr algn="l" defTabSz="457200" eaLnBrk="1" hangingPunct="1" latinLnBrk="0" marL="3200400" rtl="0">
      <a:defRPr sz="1800" kern="1200">
        <a:solidFill>
          <a:schemeClr val="tx1"/>
        </a:solidFill>
        <a:latin typeface="+mn-lt"/>
        <a:ea typeface="+mn-ea"/>
        <a:cs typeface="+mn-cs"/>
      </a:defRPr>
    </a:lvl8pPr>
    <a:lvl9pPr algn="l" defTabSz="4572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5014" autoAdjust="0"/>
    <p:restoredTop sz="94660"/>
  </p:normalViewPr>
  <p:slideViewPr>
    <p:cSldViewPr snapToGrid="0">
      <p:cViewPr varScale="1">
        <p:scale>
          <a:sx n="65" d="100"/>
          <a:sy n="65" d="100"/>
        </p:scale>
        <p:origin x="1358" y="6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tableStyles" Target="tableStyles.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s>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22:50.307"/>
    </inkml:context>
    <inkml:brush xml:id="br0">
      <inkml:brushProperty name="width" value="0.05292" units="cm"/>
      <inkml:brushProperty name="height" value="0.05292" units="cm"/>
      <inkml:brushProperty name="color" value="#C00000"/>
    </inkml:brush>
  </inkml:definitions>
  <inkml:trace contextRef="#ctx0" brushRef="#br0">20472 3010 0,'0'-33'0,"0"-1"32,-33 34-17,0-33 1,0 0 0,-33-33-1,33 66-15,-33-33 16,32 33-16,-65 0 15,-33 0 1,-33 0 0,-34 66-1,67-33 1,99 0-16,-66 0 31,66 1-31,-34-1 0,-32 66 0,99-66 16,-66 33-16,0 66 15,33-99 1,0 67 0,33-67-16,-33 33 15,0 33 1,33-33 0,0 33-1,0-32 1,0-34-16,33 33 15,-33-33-15,33 33 16,0-33 0,66 66-1,-66-66 1,33 34 0,0-1-1,34 0 1,-1 0 15,0-33-31,0 33 31,34-33-15,-1-33 0,33-66-1,-66 0 1,100-33-1,-67-34 1,-99 100-16,33-66 16,-66 66-16,33-132 15,-33-1 1,-33-32 15,-33 0-31,0 65 16</inkml:trace>
  <inkml:trace contextRef="#ctx0" brushRef="#br0" timeOffset="1619">5126 3241 0,'0'0'0,"0"-33"15,0 0-15,0 0 16,-33-66 15,0 66-15,0-67 0,0 67-1,0 0 1,0 33-16,0-33 15,0 33-15,0 0 0,-34-33 16,-32 33 0,-66-33-1,33 66 1,-67 0 0,34 33-1,66 0 1,66-66-16,-100 100 31,100-67-31,33 0 0,-132 99 16,132-99-16,-66 66 15,-33 100 1,32-34 0,67-132-16,0 67 15,0-67-15,0 33 16,33 99-1,1-99 1,-1-33-16,33 67 16,-33-67-16,33 33 15,99 33 1,-32-33 15,164-33-31,-32-33 16,132-66-1,-33-132 1,-133-34 15,-198 166-31,66-132 16,-66 131-16,-33-263 16,-132-67-1,99 331-15,-132-100 16,-34 34-16</inkml:trace>
  <inkml:trace contextRef="#ctx0" brushRef="#br0" timeOffset="5032">8698 4399 0,'-33'0'16,"33"-33"15,-33 33-31,0 0 0,33-33 16,-33-1 0,-33 1-1,33-33 1,-33 33-1,-1 0 1,1 33 0,-66-33-1,-33 33 1,-1 33 15,67-33-31,-33 33 16,32 0-1,67 0-15,-33 0 16,33 0 0,0 1-16,0-1 15,0-33-15,0 66 16,-33 66 0,0-33-1,66-66-15,-33 100 16,-1-100-16,34 33 15,0-33-15,0 33 16,0-33-16,0 33 16,0 67-1,67-34 1,-1-33 0,0 33-1,66 0 1,-33-32 15,67-1-31,-1 0 31,-33-33-15,34-33 0,-1 0-1,1-33 1,-34 0-1,66-66 1,-32-1 0,-34-65-1,-33 0 1,-66-34 15,-66-99-31,-33 67 16,-33 132-1,-67-34 1</inkml:trace>
  <inkml:trace contextRef="#ctx0" brushRef="#br0" timeOffset="12281.99">11112 6945 0,'0'33'32,"0"-66"30,34 33-46,-34-33-1,66 0 1,0 0 0,0-33-1,-33 66 1,33 0-1,33 33 1,-32 0 0,32 66-1,-33-66 1,0 0 0,33-66-1,-33 0 1,-32 33-16,32-66 15,-66 33 1,33 0-16,33 33 31,-33 0-15,33 33 0,0 0-1,0 33 1,67-66-1,-100 0-15,33 0 16,-33 0-16,33-66 16,33 33-1,-32 0 1,-34 0 0,0 33-1,33 0 1,0 33-1,33 0 1,-66 0-16,100-33 16,-100 0-1,66 0 1,99-66 0,-99 33-1,-32 0 1,-1 0-1,-33 33 1,33 0 0,0 66-1,-33-66-15,0 66 16,0-66-16,0 0 0,34 33 16,65 0-1,0-66 1,0-33-1,-65 33 1,-1-33 15,-33 33-15,0 33 0,0 33-1,33 0 1,0 33-1,33-33 1,-65-33-16,65 0 16,-66-33-16,66 0 15,-33 0 1,-33 33-16,33-33 31,-66 0-31,33 33 0,-33 33 16,34 0-1,-1 33 1,66 0 15,0-33-15,66-66 0,-98 33-1,32-66 1,-33 33-1,-33 0 1,0 33 0,-33 33-1,33-33 1,0 33 0,0-33-16,0 0 15,0 0-15,34 33 16,-34-66-1,33 33 1</inkml:trace>
  <inkml:trace contextRef="#ctx0" brushRef="#br0" timeOffset="20789">12204 6978 0,'0'33'47,"0"1"0,0-1-31,-33 0-16,33 0 15,-33 0-15,33 0 16,-33 66-1,33 0 1,0-33 0,0 1-1,33-34 1,-33 0 0,33-33-1,0 66 1,-33-33-1,33 0 1,-33 33 0,0-33-1,0 0 1,0 0 0,0 34-1,0-1 1,33-66 31,-33-33-47,0 0 31,33 33-31,0-33 16,0 33-1,0 0 16,0 33-31,0-33 16,67 33 0,-1-33-1,-33 0 17,-33 0-17,33-33 1,0-34-1,34 34 1,-67 33 0,33 33-1,0 1 1,0 32 0,66-33-1,1-33 1,-1-33-1,0 0 1,-66-34 0,1 34-1,-34 33 17,0 0-17,33 67 1,33 32-1,-33-66 1,-33 0-16,67-33 16,-67 0-16,33 0 15,99-66 1,-99 33 0,-33 0-16,34 0 15,-67-1-15,33 34 16,0 0-1,66 67 1,0-1 0,33 0-1,34-33 1,-67-66 15,0-33-15,0-33-1,-66 32 1,-33 34 0,34 33-1,-1 33 1,66 34 0,33-1-1,0-33 1,1-33-1,-1-66 1,-33 33 0,-33-34-1,-33 67 17,-33 0-17,34 33 1,32 34-1,33-1 1,0-33 0,33-33-1,-32-33 1,-67-33 0,0-34-1,-33 67 1</inkml:trace>
  <inkml:trace contextRef="#ctx0" brushRef="#br0" timeOffset="22047.99">17165 7508 0,'-33'-34'93,"33"1"-77,0 0 0,0 0-16,-33-66 15,-33-33 1,32 99-16,-32-33 16,33 32-16,0 34 15,33-33-15,-99 0 16,66 33-16,-33 0 15,-67 0 1,67 0 0,0 0-1,33 0 17,0 0-32,33-33 15,-33 33 1,0-33-1,0-33 1,-33 33 0,0 33-1,-34 33 1,34 0 0,-66 33-1,66 0 1,0-33-1,32-33 1,1-33 0,0-33-1,-33 33 17,0-33-17,33 66-15,-33 0 16,33 0-16,-33 33 15,-1 0 1,1 33 0,0-33-1,0-33 1,0-33 0,0-33-1,-33 33 1,-34 0-1,1 0 1,132 66-16,-99-33 16,66 0-1,-33 33-15,32 0 16,-65 0-16,66-33 16,-33 0-1,0 0 1,0-33-1,0-33 1,-34 33 0,1-33-1,-66 66 1,-1 0 0,-98 66 15,165-66-31,-67 33 15,133-33-15,-33 33 16,33-33-16,-166 0 16</inkml:trace>
  <inkml:trace contextRef="#ctx0" brushRef="#br0" timeOffset="28195.99">3870 9095 0,'0'-33'31,"0"0"0,-34 33-31,34-33 31,-33 33-15,0-33 15,0 33-31,0 0 16,-99-33 15,66 33-15,-33 33-1,-1 0 1,1 0 0,33 66-1,0-33 1,0 67 0,-1-1-1,34-33 1,0 33-1,33 1 1,0-1 0,33 0-1,34-33 17,-34-32-17,33-34 1,0 66-1,33-33 1,-33 0 0,0-33-1,-32-33-15,32 33 16,-33-33-16,33 0 16,66-33-1,0 0 1,-98 0-16,98-33 15,-99 33-15,33-33 16,-33 33-16,66-67 16,-66 67-16,0-66 15,67-66 1,-67-34 15,-33 34-15,-66 0-1,-1-34 1,-32 67 0,-66-33-1,33 98-15</inkml:trace>
  <inkml:trace contextRef="#ctx0" brushRef="#br0" timeOffset="30080.99">16338 9029 0,'0'0'0,"-33"0"0,66 0 15,-33 33 63,33-33-62,-33 33 0,33-33-1,0 33-15,0-33 31,0 0-15,0 0 0,1 0-1,32-33 1,33 0 0,66-33-1,1-33 1,-133 99-16,66-67 15,-66 34 1,0 66 31</inkml:trace>
  <inkml:trace contextRef="#ctx0" brushRef="#br0" timeOffset="30712">19083 8830 0,'0'34'63,"33"-34"-48,-33 33-15,33-33 16,-33 33-16,33 0 15,33 33 1,1-33 0,-34 0-1,0-33 1,33 0 15,-33-33-15,66-33-1,0 33 1,-32-33 0,32-34-1,0 34 1,-33 33 0</inkml:trace>
  <inkml:trace contextRef="#ctx0" brushRef="#br0" timeOffset="31479">24044 8599 0,'0'33'16,"0"0"62,0 0-62,33-33-16,-33 33 15,33 0-15,-33 33 16,33-66 31,-33 34-32,33-1 1,0-33 0,34-33-1,131-1 1,-132 1-16,199-132 16,-199 132-16,33 0 0</inkml:trace>
  <inkml:trace contextRef="#ctx0" brushRef="#br0" timeOffset="33079">20604 10484 0,'0'33'62,"0"-66"-46,34 33 0,-1-33-1,0 0 1,0 33-16,-33-33 0,66 0 16,-33 33-1,33-33 1,-66 0-16,33 33 15,0 0-15,-33 33 16,33-33-16,0 33 16,34 0-1,32-33 1,-33 0 0,66-33-1,-66 0 1,-33 0-1,34 0 1,-34 66 15,0-33-15,0 33 0,0-33-1,33 33 1,-33-33-16,66 0 15,34 0 1,-34-33 0,-33 0-1,-33 33-15,0 0 32,0 0-17,0 0 1,0 0-1,33 33 1,34-33 0,-34 33-1,0-66 1</inkml:trace>
  <inkml:trace contextRef="#ctx0" brushRef="#br0" timeOffset="38161">10087 11906 0,'0'0'0,"-33"0"31,0 0-15,33-33-16,33 33 15,-33 33 48,33-33-32,-33 33-31,33-33 0,-33 33 16,66 0-16,1 34 15,-1-34 16,0 33-15,0-33 0,-33-33-1,-33-33 48,33 33-63,-33-33 15,33 33 1,-33-33-16,66-33 16,67-34-1,-100 100 1,33-66 0,33 33-16,-33 0 15,-33 33 16,0 33-15</inkml:trace>
  <inkml:trace contextRef="#ctx0" brushRef="#br0" timeOffset="39295">13626 11741 0,'33'0'63,"-33"33"-48,0 0 17,33-33-17,-33 33-15,33-33 0,0 99 32,33-66-32,-32 0 15,-1-33 16,-33 34-15,33-68 0,0 1-1,0 0 1,33-33 0,0 33-1,-66 0-15,66 0 16,-66 0-16,100 0 15,-34 33 1,66 0 0</inkml:trace>
  <inkml:trace contextRef="#ctx0" brushRef="#br0" timeOffset="40195">16834 11476 0,'0'33'62,"33"-33"-46,-33 33-16,0 1 16,33-1-1,0 33 1,-33-33-16,33 33 16,0-66-16,-33 33 15,34 0 1,-1-33 31,0-99-16,0 99-31,-33-33 16,66-33-16,33 0 15,0-1 16,1 1-15,-34 33 0,-33 33-1</inkml:trace>
  <inkml:trace contextRef="#ctx0" brushRef="#br0" timeOffset="45843">8963 10451 0,'-33'0'47,"33"-33"-31</inkml:trace>
  <inkml:trace contextRef="#ctx0" brushRef="#br0" timeOffset="47376.99">7739 11972 0,'0'-33'62,"-33"33"-46,66-33-1,-33 0 1,0 0 0,0 0-16,33 33 15,-33-33-15,33-33 16,0 0-1,0 66 1,34 0 0,-1 33-1,0 0 1,0 0 0,33 0-1,-66 0 16,33-33-15,-33 0-16,1 0 16,-1 0-16,-33-33 31,33 33-15,0-33-1,0 0 1,0 33-1,33 0 1,-33 0 0,0 0-16,0 0 15,0 0 1,0 0-16,0 0 16,1-33-16,32 0 15,-33 0 16,-33 0-15,33 33-16,0 0 16,0 0 15,-33 33-31,33-33 16,33 66-1,0-33 1,-33-33-1,0 0 1,1 0 0,-1-33-1,0 0 1,0 33 15</inkml:trace>
  <inkml:trace contextRef="#ctx0" brushRef="#br0" timeOffset="52859">19546 10914 0,'0'0'0,"0"33"0,0-66 16,0 66 15,33-33-16,-33 33 1,33 0 0,0-33-16,0 33 15,0 0-15,1-33 16,-34 33-16,66 67 16,0-34-1,-33-33 1,0 0 15,-33-66-15,33 33 15,-33-33-31,33 0 16,33 0-1,100-67 1,98-65-1,-65 66 1,-1 0 0,-132 99-1</inkml:trace>
  <inkml:trace contextRef="#ctx0" brushRef="#br0" timeOffset="55876.99">4762 11939 0,'-33'-33'47,"33"0"-32,-33 33 1,33-33-16,-33 33 16,33-33-16,-33 33 15,-99-66 1,33 0 0,-1 33-1,-32 33 16,99 0-31,-33 0 16,33 0-16,-66 0 16,33 33-1,-34 0 1,34 33 0,-33 0-1,0 0 1,0 33-1,32-32 1,-32 32 0,33 0-1,33-33 1,0 0 0,0 0-1,33-32 1,0 32 15,0 0-15,33 0-1,-33-33-15,33 33 16,0-33-16,-33 0 16,33 34-1,33-1 1,-33-33-16,33 0 15,-66 0-15,67 0 16,-1 0 0,-33-33-16,33 33 15,-33-33-15,0 33 16,66-33 0,1 33-1,-34-33 1,33-33-1,0 0 17,-33-33-17,67 33 1,-34-33 0,0-33-1,0-1 1,0 1-1,-99 66-15,33-66 16,1 66-16,-34-67 16,0 1-1,0 33 1,-67-33 0,34 66-1,-99-66 1</inkml:trace>
  <inkml:trace contextRef="#ctx0" brushRef="#br0" timeOffset="58642">18521 12105 0,'0'-33'16,"-33"33"-1,33 33-15,-33-33 16,0 0 0,33 33-1,0 0 1,-33 0 0,66 0-1,0 0 1,0-33-1,33 0 1,0-66 0,-33 0-1,-33 33 1,-66 0 0,33 0-1,-33 66 1,33 33-1</inkml:trace>
  <inkml:trace contextRef="#ctx0" brushRef="#br0" timeOffset="59277">20836 11807 0,'0'33'94,"-33"-33"-94,33 33 15,0 0 1,33-33 15,0 0-15,0 0-1,0-33 1,-33 0 0,-33 33-1,33-33 1,-66 33-1,33 33-15</inkml:trace>
  <inkml:trace contextRef="#ctx0" brushRef="#br0" timeOffset="59809">25036 10848 0,'0'0'15,"-33"0"32,33 33-47,-33-33 16,33 33-16,-33 0 15,33 0 1,0 0 0,0 0-1,66-33 1,-33-33-1,0 0 1,-33-33 0,-132 0-1</inkml:trace>
  <inkml:trace contextRef="#ctx0" brushRef="#br0" timeOffset="64242">8897 13064 0,'0'-33'62,"-33"33"-46,33-33-16,-34 0 16,1 0-1,0-1 1,0 34-16,-33-33 15,66 0 1,-99 0 0,33 0-1,-33 33 1,32 0 0,1 33-1,33-33-15,-33 33 16,33 0-16,-66 34 15,0-1 1,-34 66 0,67-66-1,-33 66 1,33-65 0,33 65-1,0-66 1,33 66-1,33-66 1,33 67 15,33-34-15,-33-33 0,33 33-1,34-33 1,-1 1-1,0-34 1,67-33 0,-34-33-1,0 0 1,67-34 0,-1-32-1,-98 33 1,-1-66-1,-66-1 17,-66-32-17,-33-100 1,-66 34 0,66 165-16,-66-100 15,65 133-15,-197-33 16</inkml:trace>
  <inkml:trace contextRef="#ctx0" brushRef="#br0" timeOffset="65358">19414 13626 0,'0'-33'16,"-33"33"-16,33-33 15,0 0 1,33 33 15,-33 33-15,0 0 0,33-33-16,33 66 15,0 33 1,0-33 15,0-32-31,-32-1 31,-34 0-31,33-33 16,0 33 0,0-33-1,-33-33 16,33 33-15,33-66 0,66-67-1,67 1 1,-133 99-16,132-99 16,-132 99-16,199-100 15</inkml:trace>
  <inkml:trace contextRef="#ctx0" brushRef="#br0" timeOffset="69677.99">2745 16073 0,'-33'0'31,"33"-33"1,33 33-17,-33-33 1,33 0 0,0 0-1,33 0 1,-33 0-1,0 33-15,1 0 16,-1 0-16,0 0 16,0 0-16,33 66 15,-33-66-15,0 33 16,33 0 0,33-66-1,-32 33 1,-67-33-16,66 0 15,-33 0-15,0 0 16,0 0 0,0 0-1,0 33 17,-33 33-17,66 0 1,-33 0-1,33-33 1,1-33 0,-1 0-1,0 33 1,-33-33 0,0 33-1,-33 33 1,66 0-1,33 0 1,1 0 15,-67-33-31,66-33 16,-66 33-16,33-33 16,0 0-1,-33 33 1,0-33-1,0 66 1,34 0 0,-1 33-1,0-33 1,66-33 0,1-33-1,-34 0 1,0-33-1,-33 66 1,-33 33 0</inkml:trace>
  <inkml:trace contextRef="#ctx0" brushRef="#br0" timeOffset="83222">8136 17429 0,'0'-33'0,"33"33"47,-33-33-16,0 0-15,0 0-16,33 33 15,-33-33-15,33 0 16,0 33 15,0 0-15,33 0-1,1 33 1,-1 0 0,0-33-1,0 0 1,0 0 0,-33-33-1,33 0 1,-33 33-1,1-33-15,-1 0 16,0 33 0,-33-33-1,0 66 17</inkml:trace>
  <inkml:trace contextRef="#ctx0" brushRef="#br0" timeOffset="86174.99">18058 14486 0,'0'0'0,"0"33"78,33-33-78,-33 33 0,33 0 16,0 33-1,0-33-15,33 67 16,-33-67-16,0 0 16,0 0-1,34-33 1,32-66 0,-66 33-16,66-67 15,-66 100-15,99-99 16,34 0-1,-34 33 1,100 66 0</inkml:trace>
  <inkml:trace contextRef="#ctx0" brushRef="#br0" timeOffset="86705">22291 14056 0,'0'33'0,"0"-66"0,0 66 31,33 0 31,0 0-62,33 33 16,100 34 0,-67-34-1,-33-66 1,-33 33 0,0-33-1,0-33 1,0 33-16,199-66 15,-166 33-15,133-67 16,-133 100-16,99-66 31,-99 33-31,-33 33 0,33-33 0,199 0 16</inkml:trace>
  <inkml:trace contextRef="#ctx0" brushRef="#br0" timeOffset="90705">24540 14453 0,'0'33'46,"0"0"-30,0 0 0,0 0-16,0 33 15,0 0 1,33 67 0,66-34-1,-32 0 1,-1-33-1,-66 0 1,0 1 15,-33 32-31,33-33 16,-33-33 15,66 66-15,0-66-1,-33 0-15,66 0 16,-66 1-16,33-34 16,-33 66-1,-33-33 1,0 66 0,0-33-1,33-33-15,-33 33 16,66-66-16,-33 33 15,0 1-15,66 32 16,0 0 0,-33 0-1,0-66 1,0 0 15,0-33-15,33-99-1,67 32 1,-34 1 0,0 33-1,0 33 1,-32 33 0,-67 33-16,66 0 15,-33-33-15,33 66 16,0-33-1,33 0 1,34 0 15,-34-33-31,99 0 32,-99 0-17,-32 0 1,32 34-1,-66-1 1,33 0 0,33-33-1,-99 33-15,133-66 16,-100 33-16,66 0 16,-66-33-16,132 0 15,-99-1-15,34 1 16,98-66-1,-99 33 1,-33 66 0,1 0-1,32 33 17,0 33-17,99-33 1,1 0-1,-1-33 1,1 0 0,-1 0-1,-66 0 1,-65 0-16,32 0 16,-66 0-16,0 33 0,0-33 0,66 0 15,67 34 1,-1-34-1,-33-34 1,-32 1 0,32-33-1,33-66 1</inkml:trace>
  <inkml:trace contextRef="#ctx0" brushRef="#br0" timeOffset="91889">27153 13924 0,'0'0'0,"0"-33"47,33 33-31,0 0-1,0 33 1,99-33-1,1-33 1,-1 33 0,-99 0-16,99 0 15,-99 0 1,67 0-16,-67 0 0,0 0 31,0 0-31,0 0 16,0 0-1,-33 33 251,0 0-266,0 0 16,0 0-16,0 0 0,0 0 15,0 0 17,0 33-17,33 0 1</inkml:trace>
  <inkml:trace contextRef="#ctx0" brushRef="#br0" timeOffset="97436.01">16768 17231 0,'0'-33'0,"0"0"32,0 0-17,0 0-15,33 33 16,0-100 0,0 34-1,0 66-15,33-33 16,-33 33-16,1 33 15,65 33 1,-66-66-16,33 67 16,-33-34-1,66 0-15,-33 0 32,-33-33-32,34 0 15,-34-33-15,33 33 0,33-33 31,-66 0-31,66 0 16,-66 33-16,34 0 16,32 0-1,0 33 1,0 0 0,0-33-1,1 0 1,-34-66-1,0-1 1,0 1 0,33-33-1</inkml:trace>
  <inkml:trace contextRef="#ctx0" brushRef="#br0" timeOffset="100103">20671 16669 0,'0'0'0,"0"-33"0,0 0 16,-33 33 0,33-33-1,0-1 1,33 68 15,-33-1-31,33 0 16,66 99-1,0-66 1,0 33 0,-33-66-1,-66 0-15,34-33 16,-34 34 0,33-34-1,-33-34 16,33 34-15,99-165 0,0 66-1,67-66 1,-67 65-16,199-98 16,66-1-16</inkml:trace>
  <inkml:trace contextRef="#ctx0" brushRef="#br0" timeOffset="103270">4531 17330 0,'0'0'0,"-33"0"31,33-33-15,-33 33-16,0 0 16,33-33-1,-66 0 1,-1 33-1,1 0 1,-33-33 0,0 66-1,66-33-15,-33 0 16,33 0-16,-67 33 16,1 0-1,33 0 16,33-33-31,-33 66 16,33-66-16,-33 66 16,-1 34-1,-32-34 1,33 33 0,33-66-1,0 0-15,33 66 16,0-65-1,0 131 1,0-33 0,33-33-1,0 34 1,0-67 0,33 33-1,0 0 16,34 0-15,-1-65 0,33 32-1,-66-66 1,133 0 0,32-33-1,34-34 1,-34-65-1,-65 0 1,-67-33 0,-66-34-1,-33 1 1,-66-34 15,-33 133-31,-1 0 31,-32 33-31</inkml:trace>
  <inkml:trace contextRef="#ctx0" brushRef="#br0" timeOffset="105836">13295 17462 0,'33'-33'15,"0"33"-15,-33-33 31,0 0 1,-33 33-17,-33-33 48,0 33-63,-33-33 15,-166 0 1,67 0 0,32 33-1,100 0 1,-33 33 0,0-33-1,99 33-15,-99 0 16,66-33-16,-34 33 15,-32 0 1,33 0 0,-33 34-1,33-34 1,33 33 0,0-33 15,0 0-16,33 0 1,0 0 0,0 0-1,0 0 1,0 0 0,33 0-16,-33 0 15,33 1-15,-33-1 16,66 66-1,-33-66 1,33 33 0,0-33-1,0 33 1,34-33 0,-1 33-1,0-32 16,0-34-15,0 0 0,34 0-1,-34 0 1,0 0 0,0 0-1,1 0 1,32 0-1,-33 0 1,-66 0-16,66-34 16,-66 34-16,100-33 15,-34-33 1,-66 33-16,66-33 16,-66 33-1,33-66-15,1-34 31,-34 1-15,-33 0 0,-100 0-1,34 65 1,-132-65 0</inkml:trace>
  <inkml:trace contextRef="#ctx0" brushRef="#br0" timeOffset="111468.99">17793 17462 0,'33'0'31,"-33"34"-15,33-34-1,-33 33 16,33-33-15,-33 33 0,34-33 15,-1 33-15,0 0-1,0-33-15,33 66 16,-33-66-1,-33-33-15,99-33 16,33 0 0,-132 33-16,133-34 15,-100 34-15,33 0 16,-33 33 0</inkml:trace>
  <inkml:trace contextRef="#ctx0" brushRef="#br0" timeOffset="112018">20274 17363 0,'33'33'63,"-33"0"-47,33-33-1,-33 33 1,99 67-1,-66-67 1,66-33 0,34-33-1,65-67 1,-132 34 15,0 66-31,1-33 16,65 33-1</inkml:trace>
  <inkml:trace contextRef="#ctx0" brushRef="#br0" timeOffset="112551">24044 17066 0,'0'33'31,"0"0"-15,33-33-1,-33 33-15,0 0 16,66 33-1,0-33 1,1 0 0,-1-66-1,-33 33-15,66-66 16,-66 33 0,33 0-16,33-33 15,-32 0 16,-1 66-15,-66-34 0</inkml:trace>
  <inkml:trace contextRef="#ctx0" brushRef="#br0" timeOffset="126101">7904 20141 0,'0'0'0,"0"33"0,0-66 31,0 0 32,0 0-48,0 0-15,0 0 16,34 0-16,-1-33 15,-33 0 1,33 66 0,0-33-1,0 33-15,0 0 16,0 0 0,33 66-1,33 33 1,-66-66-1,34 33 1,-34-66 0,-33-33-1,33 0 1,33 0 0,-33-33-1,0 66 1,0 0 15,0 33-31,0 0 31,0 0-31,33 33 16,-33-66-16,1 0 16,65 0-1,-33 0 1,-33-66-1,0 0 1,0 33 0,0 33 15,0 33-15,0-33-1,0 33-15,34 0 16,32-33-1,-66 0 1,0-33 0,0 0-1,-33 0-15,33 0 16,-33 0 0</inkml:trace>
  <inkml:trace contextRef="#ctx0" brushRef="#br0" timeOffset="133183">10286 18852 0,'-33'0'0,"33"-34"31,-33 34-15,33-33-1,-34 0 17,1 33-17,0-33 1,-33-33-1,0 33 1,33 33-16,-33-33 16,66 0-16,-66 33 15,0-33 1,-1 33 0,1 33-1,0 0 1,33 33-1,-33 0 1,33-33 15,0 33-15,0 1 0,0-1-1,-1 33 1,34-33-1,0 0 1,0 0 0,34 1-1,-34-34 1,33 0 0,0 33-1,0-33 1,0 0 15,0 0-31,33 33 31,0-33-15,-33 0 0,33-33-1,-32 0 1,32 0-1,-33 0 1,0 0 0,33 0-1,0 0 1,0-33 0,0-33-1,-33 66-15,34-66 16,-34 33-1,0 0-15,0-33 16,0 0 15,0 66-31,-33-100 16,0 67-16,33-33 16,-33 33-16,-33-66 15,33 66-15,-33-33 16,33 33-16,-33-34 15,33 34-15,-33 0 16,0 0 0,-33-33-1</inkml:trace>
  <inkml:trace contextRef="#ctx0" brushRef="#br0" timeOffset="136181.99">11311 20075 0,'0'-33'46,"33"33"-14,-33 33 15,33 0-16,0 0 0,0-33-31,0 33 0,67 34 0,-1 32 16,-66-99 15,0-33-15,99-33-1,67-34 1,-67 1-1,-99 66-15,99-33 16,-99 66-16,33-33 16,34 33-1</inkml:trace>
  <inkml:trace contextRef="#ctx0" brushRef="#br0" timeOffset="136932">14585 19877 0,'33'0'15,"-33"-33"1,0 66 15,33-33-31,0 33 16,-33 0-16,67 33 16,-1 33-1,-33-66-15,33 34 16,-66-34-1,33 0-15,0-33 16,0 0 15,0-66-15,33-1 0,0-32-1,1 33 1,-1 0-1,33-33 1,-33 66 0,66 0-1</inkml:trace>
  <inkml:trace contextRef="#ctx0" brushRef="#br0" timeOffset="138099">17992 20241 0,'33'0'31,"-33"33"-15,33-33 15,-33 33-31,33-33 0,-33 33 16,33-33-1,33 66 1,-66-33-16,66 0 16,-66 0-16,33-33 15,0 33 1,0-33 0,1-33-1,32-33 1,33 0-1,-66 33-15,66-66 16,-66 66-16,100-67 16,-34 34 15,-66 0-15,-33 99-16</inkml:trace>
  <inkml:trace contextRef="#ctx0" brushRef="#br0" timeOffset="139615">16371 19844 0,'33'33'62,"-33"0"-46,0 0 0,33-33-16,0 165 31,-33-65-15,33 32-1,0-99-15,-33 66 16,34-99-1,-1 166 1,0-133 0,-33 0-1,0 0 17,0-66 14,-33 33-14,33 33-17,-33-33-15,-1 0 32,-32 33-17,0-33-15</inkml:trace>
  <inkml:trace contextRef="#ctx0" brushRef="#br0" timeOffset="140814">13130 19877 0,'0'0'16,"33"0"-1,-33 33 1,33 0 0,-33 0-16,33 66 15,-33 34 1,33-100-16,-33 99 15,0-99 1,33 99-16,0 1 16,0-1 15,-33-66-15,34-33-1,-34 0-15,0 0 16,33-33-16,-33 33 15,33-33 1,0 0 0,0 0-1,0 0 1,33 0 0,33 0-1,0 0 1,1 0-1,-67 0-15,66 0 16,-66 0-16,33-33 16,-33 33-1,67 0 1,-67 0-16,99-33 16,0 33-1,0 0 1,-32 0-1,-1-33 1,-66 33-16,33 0 16,-33 33-16,33-33 15,0 0 1,-32 0-16,-1 0 16,0 33-16,0-33 15,0 0 1,33-33-1,-33 33 1,0 0 0,0 33-1</inkml:trace>
  <inkml:trace contextRef="#ctx0" brushRef="#br0" timeOffset="141515.99">15114 20935 0,'0'0'0,"33"0"0,-33 33 16,33-33-1,1 0 1,-1 0 0,66 0-1,33 33 1,-33-33 0,34 0-1,-1 0 1,33 0-1,-65 0 1,-67-33-16,66 33 16,-66 0-1,0 0 1,0-33-16,33 33 16,-33-33-16,0 33 15,0-33 1,0 33-1,-33-33 1,34 33 15,-34-33-31,0 0 16,0 0 0,0 0-1,33 0 1,-33-34-1,33-65-15</inkml:trace>
  <inkml:trace contextRef="#ctx0" brushRef="#br0" timeOffset="143031">20505 19414 0,'0'-33'16,"0"66"31,33-33-47,0 0 15,0 33-15,1-33 16,-1 33-16,66 33 16,0 33-1,-33-33 17,-66-32-32,33 32 15,0-66-15,-33 33 0,33-33 16,0 33-1,1-33 1,-34-33 0,33 0-1,66-33 1,33-67 0,-33 34-1,100-33 1,-34 33-1,34-67 1</inkml:trace>
</inkml:ink>
</file>

<file path=ppt/ink/ink10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4:55.362"/>
    </inkml:context>
    <inkml:brush xml:id="br0">
      <inkml:brushProperty name="width" value="0.05292" units="cm"/>
      <inkml:brushProperty name="height" value="0.05292" units="cm"/>
      <inkml:brushProperty name="color" value="#C00000"/>
    </inkml:brush>
  </inkml:definitions>
  <inkml:trace contextRef="#ctx0" brushRef="#br0">32478 5126 0,'0'0'0,"-33"0"16,-1-33 0,1 0-1,-33-33 1,0 33-1,0-33 1,0 33 0,-33 0-1,-1 0 1,-32 33 0,-33-34-1,32 34 1,133-33-16,-132 0 15,99 33 1,0 0-16,-33-33 0,-66 0 16,-67 0-1,67 0 1,0 0 15,-1 33-15,67 0-1,33 0-15,-66 0 16,66 0-16,0 0 0,-33 0 16,-34 0-1,1 0 1,-66 33 0,99 0-1,-67 0 1,1 0-1,66 0 1,0 33 0,33 1 15,-34 32-15,34-33-1,0 66 1,0-32-1,33 65 1,0-33 0,33 0-1,0-98-15,34 65 16,-34-66-16,0 0 16,0 0-16,66 33 15,-66-66-15,99 66 16,1-33-1,65 33 17,-66-32-32,34-1 15,32 0 1,-32 33 15,32 0-15,-66-33-1,67 0 1,-166-33-16,99 33 16,-99-33-16,33 0 0,-33 0 0,100 0 15,32 0 1,0 0 0,-132 0-16,100-33 15,-67 33-15,66-99 16,34 33-1,-34-33 1,-66-1 0,-33-32 15,-33 33-15,-33-67-1,33 133-15,-132-132 0</inkml:trace>
  <inkml:trace contextRef="#ctx0" brushRef="#br0" timeOffset="21197.99">26756 7243 0,'-66'0'15,"99"0"63,-33-33-62,99 33 15,-66 0-15,33 0-16,34 0 31,-34 33 0,33-33-31,132 33 16,34 0 0,-199-33-1,100-33 17,-100 33-32,99-66 0,-132 66 0,33 0 15,0 33 1,-66 0-1,100 0 1,-67 0-16,33 0 16,99 33-1,-99-33 1,100-66 0,-133 33-16,99-33 15,-99 0-15,66 0 16,1-33-1,-1 66 1,-33 33 0,-33-33-16,33 66 15,-33-66-15,66 66 16,67-33 0,-67-33-1,66-66 16,-32 33-15,-34 0 0,-66 0-16,33 33 15,-33 0 1,0 33-16,0 0 16,34 0-1,32 33 1,66 1-1,0-67 1,1-67 0,-34 1-1,0-33 1,-99 66 0,1 33-1,-1 33 1,33 33 15,33 0-15,33-33-1,67-66 1,-1-33 0,-32 0-1,-67-33 1,-33 99-1,0 0 1,-33 33 0,0-33-16,99 99 15</inkml:trace>
  <inkml:trace contextRef="#ctx0" brushRef="#br0" timeOffset="24179.99">628 8599 0,'33'0'31,"-33"33"-31,34-66 15,65 33 1,33-66 0,-99 66-16,132-33 15,-98 0-15,32 0 32,66-34-32,1 1 15,-1 66 1,-66 33 15,-66-33-31,100 67 16,-100-67-16,165 33 15,-99 0-15,34 0 16,-67-33-16,165-33 16,67 0-1,-100-34 1,-132 34-16,67-33 15,-100 33-15,66-33 16,33 33 0,-66 0-1,-32 33-15,65 33 16,-99 0-16,132 33 16,-33 0-1,199 34 16,-34-100-15,-65-34 0,-34-32-1,-99 0 1,1 33 0,-1 0-1,0 66 1,-33-33-16,66 66 15,-33-66-15,100 66 16,65-33 0,1-33-1,32-66 17,-98-33-32,-67 0 15,-33 0 1,0 66 15,-33 33-15,66 66-1,100 99 1,32-66 0,-164-99-16,230 33 15,-231-33-15,34 0 16,-34-33-16,66-33 15,-99 33-15,99-99 16,-65 0 0,-34 65-1,-33 34 1,66 99 0,-66-32-16,99 32 15,-66-33 1,132 99-16,166 33 31,-199-165-15,-65 0-16,65-33 15,-99 33-15,66-99 16,-33 33 0,0-66-1,-32 132 1,32 66-1,0 0 1,132 66 0,1-66-1,65-33 1,-98-99 0,-1-33-1,-33-33 1,-66 66 15,-33 66-15,34 33-1,-1 33 1,-66-33-16,132 66 16,-99-66-16,99 33 15,34-66 1,-34-33-1,0-66 1,-32 0 0,-67 33-1,33 33 1,0 66 0,0 33 15,33 0-16,67 0 1,-34-99 0,33-33-1,-32 0 1,-34 0 0,0 33-1,-33 33 1,-33 66-1,67 0 1,32 0 0,-99-66-16,33 33 15,-33-33-15,99 33 16,34-66 0,-100 0-1,0 33 1,0-33 15,0 33-15,-33 0-1,34 33 1,-1 0 0,-33 0-16,33-33 15,-33 0-15,33 33 16,0-33-1,67 0 1,-34 0-16</inkml:trace>
  <inkml:trace contextRef="#ctx0" brushRef="#br0" timeOffset="46009.99">430 9492 0,'-33'0'46,"0"0"-30,33-33-16,-33 66 16,0-33-1,33 33 1,-33 0 0,33 33-1,0 0 1,33 1-1,0-34 1,33-33 0,0-67-1,-33-32 1,-33 0 0,-33 33-1,0 66 1,0 0-1,0 66 1,-33 0 0,66 0 15,-33 0-15,66-32-1,0-34 1,33 0-1,0-67 1,-33 1 0,-66 0-1,0 33 1,-33 0 0,33 66-1,33 0 1</inkml:trace>
  <inkml:trace contextRef="#ctx0" brushRef="#br0" timeOffset="63557.99">12336 10451 0,'0'-33'0,"-33"33"31,33-33-31,-33 0 16,33 0-16,-66 0 15,0-33 1,-67-1 0,-32 1-1,-33 33 1,-67-33 15,0 66-15,34 0-1,-1 0 1,-98 33 0,98 0-1,1 66 1,32-32 0,34 65-1,66-33 1,33 0-1,-1 67 1,67-34 0,0 0-1,67 34 1,65-67 15,-99-66-31,99 66 16,133 0-1,32-33 1,-230-32-16,296-1 16,-263-33-16,197 33 15,232-66 1,-132-34 0,0-32-1,-198-33 1,-166 99-16,66-99 15,-66 98-15,-33-65 16,-99-99 0</inkml:trace>
  <inkml:trace contextRef="#ctx0" brushRef="#br0" timeOffset="64964.98">15941 10319 0,'-33'0'16,"33"-33"0,-66-67-1,33 100-15,-66-99 16,99 66-16,-33 33 0,-34-66 15,-98 0 1,-100 0 0,34 33-1,-67 33 1,-32 66 15,32 0-15,0 33-1,100 0 1,-67 100 0,166-100-1,66-66-15,0 99 16,33-99-16,0 1 0,33 65 16,33 99-1,99 1 1,67-1-1,-166-132-15,166 100 16,-166-133-16,198 66 16,266 0-1,-67-66 1,99-99 15,-198-66-15,-67-100-1,-198-32 1,-99 197-16,-66-197 16,33 198-16,-165-133 15,-100 34-15</inkml:trace>
  <inkml:trace contextRef="#ctx0" brushRef="#br0" timeOffset="65815.99">19248 11344 0,'0'0'0,"-33"0"16,66 0 31,1 33-32,-1-33 1,165 0 0,34 0-1,98 0 1,133-33 0,-231 0-1,-100 33 1,-99 0-1,-66 0 1,33 33 15</inkml:trace>
  <inkml:trace contextRef="#ctx0" brushRef="#br0" timeOffset="68806.99">4994 11278 0,'-33'0'109,"33"-33"-109,-33 33 16,33-33-16,-99 0 16,-1 0-1,-131-1 1,-34 1 0,-32 0-1,32 0 1,199 33-16,-166-33 15,166 0-15,-132 33 16,-100 0 0,34 0-1,32 33 1,34 0 15,-67 33-15,-33 67-1,100-34 1,66 33 0,66-33-1,-34 34 1,1-34 0,99-66-16,-66 99 15,33-99-15,33 34 16,0 32-1,0 0 1,99-33 0,0 33-1,100-33 1,198 34 15,-34-67-15,-32 33-1,165 0 1,-397-66-16,166 33 16,-166-66-16,265 33 15,-265-33-15,199 0 16,-199 0-16,-33 0 0,34 33 0,65-66 16,166-67-1,-67 1 1,1-133-1,-166 100 1,-165-99-16</inkml:trace>
  <inkml:trace contextRef="#ctx0" brushRef="#br0" timeOffset="100819.99">1819 17264 0,'-33'0'0,"33"-33"16,0 0 46,33 33-46,0 0 0,-33-33-16,33 33 15,66 0 1,34 0-1,32 33 1,0-33 0,1 33-1,-1-33 1,-33-33 0,1-33-1,-34 0 1,-33 33-1,0-34 1,33 67 15,1 0-15,32 67 0,0-1-1,1-33 1,32-33-1,-33 0 1,-33-33 0,-66 33-16,34-33 15,-34 0-15,66-1 16,0 34 0,33 34-1,1-1 1,-100 0-16,132 0 15,-132 0 1,133 0-16,-1-33 16,0-33 15,-65-33-15,32 0-1,-33 32 1,0 34-1,0 0 1,34 0 0,-1 67-1,67-34 1,-34-33 0,-132 0-16,99-33 15,-99 33-15,67-33 16,32-1 15,-33 1-15,0 0-16,34 66 31,-1 0-15,-99-33-16,99 0 15,-99 34-15,67-34 16,65 0-1,-33 0 1,-99 0-16,66 0 16,-99-34-16,67 68 15,-1-34 1,33 0 0,0 33-1,100-33 1,-166 0-16,132 0 15,-132 0 1,66-33-16,1 33 16,32-34 15,0 34-15,0 0-1,1 0 1,32 34-1,-33-1 1,34-33 0,32-33-1,-66 33 1,-65 0 0,-1 0-1,33 33 1,0-33-1,33 33 1,34-33 0,-67 0 15,-66-33-31,66 33 16,-66 0-16,67-33 15,32-1 1,0 34-1,1 34 1,-1-1 0,-99-33-16,132 66 15,-132-66-15,133 33 16,-1-33 0,-33-33-1,1 0 1,-34 0-1,0 33 1,0-33 0,1 66 15,-1 0-15,66 0-1,-132 0-15,66 0 16,-66-33-16,67 33 15,-67-33-15,132-33 16,-132 33-16,0-33 16,33 0-1,34-33 1,-67 66-16,33 0 16,-33 0-16,66 0 15,0 33 1,1 33-1,32-33 17,-99-33-32,66 0 15,-66 0-15,33 0 16,67-33 0,-34 0-1,-66 0 1,66 33-1,-33 33 1,0 0 0,-32 33-1</inkml:trace>
  <inkml:trace contextRef="#ctx0" brushRef="#br0" timeOffset="103084.99">19182 17330 0,'33'0'0,"-66"-33"0,66 33 15,-33-33 1,33 0 0,34 0-1,65-33 1,66 66 0,-32 0-1,65 0 1,1 33-1,32 33 1,34 0 0,-232-66-1,166 66 1,-166-66-16,99 0 16,-99-33-16,33 33 15,-32-33-15,32 0 16,-33 0-16,33 0 15,-66 0-15,66 33 16,34 0 0,32 99-1,1-33 1,32 33 0,100 1-1,32-67 1,-98-66-1,-34-34 1,-65 1 0,-1 33 15,-33 33-15,66 66-1,34 1 1,32-1-1,1 0 1,-166-66-16,132 33 16,-131-33-16,65-33 15,-66 0-15,166-33 16,-199 33-16,132-67 16,0 34-1,34 33 1,-100 33 15,-66 0-31,66 66 16,-66-66-16,34 33 0,-1-33 0,-33 33 0,198 34 31,-32-67-15,131-67-1,-164 34 1,32-66-1,34 0 1,-67 33 0,-66 66-1,67 99 1,-67 0 0,33 33-1,34-32 1,32-67-1,-165-33-15,232-66 16,-199 66 0,99-67-16,34 34 31,-166 0-31,132 0 16,-132 33-16,99 0 15,1 33 1,-100 0-16,132 34 15,-99-67-15,34 66 16,98 0 0,166-33-1,0-66 1</inkml:trace>
  <inkml:trace contextRef="#ctx0" brushRef="#br0" timeOffset="104255.99">18157 15941 0,'0'0'0,"0"-33"0,-33 33 15,33-66 1,-66 33 0,-33-66-1,-1 32 1,-98 1-1,-34 33 1,1 33 0,32 66 15,-32 34-15,66 98-1,98-33 1,1 100-1,66-33 1,0-199-16,66 132 16,-32-66-16,-1-66 0,66 66 15,132 100 1,34-100 0,198-66-1,0-99 1,-165-66-1,-100-67 1,-66-98 0,-231-34 15,-66 66-15,-199 67-1,-198 33 1</inkml:trace>
  <inkml:trace contextRef="#ctx0" brushRef="#br0" timeOffset="105435.99">2613 15941 0,'0'0'0,"0"-33"0,-33 33 16,0-33 0,0 33-16,-1-33 15,-98-33 1,0 33 0,33 33-1,-1 33 1,1 0-1,-33 99 17,-33 100-32,32-1 31,34 34-15,99-100-1,33 34 1,66-34-1,133-33 1,66-66 0,32-99-1,-264 33-15,133-99 16,-133 66-16,-33 0 0,132-132 16,-132-1-1,-99-98 1,-132 32-1,-1 67 1,-32 66 0</inkml:trace>
  <inkml:trace contextRef="#ctx0" brushRef="#br0" timeOffset="108502">8103 15147 0,'0'33'125,"0"1"-125,0-1 0,0 0 0,0 132 15,33 67 1,-33-100 0,33 0 15,-33-66-15,0-33-1</inkml:trace>
  <inkml:trace contextRef="#ctx0" brushRef="#br0" timeOffset="108954.99">7971 15081 0,'0'-33'47,"33"0"-31,0 0-1,33 33 1,165 33-1,-98 33 1,-1 0 0,-33 67-1,-66-67 1,-66 66 0,33-99-16,-66 33 15,33-33-15,-66 34 16,0-1-1,65-66-15,-98 33 16,99-66 0,-66 0-16,66 33 0,-133-133 15</inkml:trace>
  <inkml:trace contextRef="#ctx0" brushRef="#br0" timeOffset="110534.99">23383 15048 0,'0'-33'15,"-34"33"-15,34-33 16,-33 33 0,33-33-16,-66-33 31,0 33-15,-99 0-1,32 33 1,1 33-1,66 33 1,0 33 0,33-33-16,33 33 15,0-65-15,33 32 16,0-66-16,33 66 16,-33-33-16,133-33 15,-1-66 1,0 0-1,-32-67 1,-67 34 0,-66 33 15,0 33-15,-33 33-1,33 33 1,0 0-1,0 0 1,33 66 0,0 34-1,33-1 1,33 33 0,-33-99-1,33 34 1,-65-34-1,-1-33-15,0 0 16,-33-66 31,0 0-31,33-100-1,0-32 1,0-66-1,33-100 1</inkml:trace>
  <inkml:trace contextRef="#ctx0" brushRef="#br0" timeOffset="111883.99">11906 15677 0,'0'-34'0,"33"34"31,0 0-15,-33-33-16,33 33 0,166-33 16,32 33 15,-164 0-31,329 0 16,-296 33-16,98-33 15,298-33 1,-132 33-1,99 0 1,-99 0 0,-298 0-16,132-33 15,-131 33-15,296 0 16,67 0 0,-132 33-1,33-33 1,-1 33 15,-98-33-15,-133 0-16,100 0 0,-133 0 15,0 0-15,66 0 16,-66 0-16,199 0 16,-199 0-16,166 0 15,98 0 1,-231 0-16,34 0 15,-67 0-15,199 0 16,32 0 0,-98 0-1,-166 0-15,165 0 16,-165 0-16,99 0 16,34 0-1,-34 67 1</inkml:trace>
  <inkml:trace contextRef="#ctx0" brushRef="#br0" timeOffset="112433.99">20208 14949 0,'-34'0'31,"1"0"1,33 33-17,33-33 1,1 33 0,-1 0-16,132 99 15,-132-98-15,132 65 16,-131-66-16,-1-33 15,0 33-15,33 0 16,-66 0 0,0 0-1,-33 0 1,-33 33 0,33 0-1,-100 1 1,100-67-16,-66 66 15,99-33-15,-99 0 16,66-33-16,-133 132 16</inkml:trace>
  <inkml:trace contextRef="#ctx0" brushRef="#br0" timeOffset="121083.99">16669 17595 0,'0'-33'16,"-33"33"31,33 33-31,0 0-1,0 0 32,0 0-31,0 0-1,0 33 1,33-33 0,-33 67-1,0 65 1,0-66-1,0-66-15,33 33 16,-33-33-16,0 0 16,0-66-1</inkml:trace>
  <inkml:trace contextRef="#ctx0" brushRef="#br0" timeOffset="121516.99">16636 17429 0,'0'0'0,"0"-33"15,33 33 17,0 0-1,0 0-31,0 33 16,66 0-1,33 67 1,-65-34-1,-67 0 1,0 0 0,-67 0 15,1 0-15,-66 34-1,99-100-15,-66 33 16,66-33-16,-67-66 0</inkml:trace>
  <inkml:trace contextRef="#ctx0" brushRef="#br0" timeOffset="137430.99">1852 18488 0,'33'0'47,"0"0"-31,0 0-16,33-33 15,100 33 1,-34-33 0,33 0-1,-32-1 16,-34 68-15,0-1 0,67 66-1,32-33 1,34 33 0,65-99-1,-98 0 1,32-66-1,-132 0 1,34 33 0,-67 0-1,0 66 1,99 33 0,-32 0-1,-1 0 16,-99-66-31,165 33 16,-165-33-16,100-33 16,65-33-1,-66 0 1,-32 0 0,32 66-1,-33 0 1,33 66-1,100 0 1,0-33 0,-67-33-1,-99 0-15,66-33 16,-99 0-16,100-33 16,-1 0 15,-33 0-16,67 99 1,-34 0 0,33 99-1,67-66 1,-34-33 0,-32-33-1,-1-66 1,-33 0-1,0 0 1,34 33 0,-34 33 15,33 66-15,34 66-16,-166-132 0,132 99 15,-132-99 1,133 33-1,-34-33 1,0-66 0,67-66-1,-100 33 1,0 33 0,34 66-1,-34 33 1,33 33-1,0 33 1,1-66 0,-1 0-1,0-66 1,34-33 0,-100 33-1,66 0 16,0 33-15,34 33 0,-34 33-1,33 33 1,34-33 0,-67-32-1,33-68 1,-32 34-1,-100 0-15,132-33 16,-33 66-16</inkml:trace>
  <inkml:trace contextRef="#ctx0" brushRef="#br0" timeOffset="140631">15908 18488 0,'0'0'0,"-33"0"15,33-33-15,-33 33 63,33 33-32,33-33-15,-33 33-16,66 0 15,66 99 1,34 0 15,-67-32-15,-66-67-16,66 33 15,-66-33-15,34 33 16,-1 0 0,-33 34-1,-33-34 1,0 0-1,0 0 1,0-33-16,-33 33 16,33-33-16,0 0 15,-66 67 17,32-67-32,-65 66 15,33-66 1,0 0 15,0 0-15,-33 0-1,32 0 1,101 0 31</inkml:trace>
  <inkml:trace contextRef="#ctx0" brushRef="#br0" timeOffset="141480.99">16140 19381 0,'33'0'32,"-33"-33"14,0 66-30,-33 0 0,-34 33-1,-32 99 1,33-32 0,33-34-1,0-33 1,0-33-1,33 0 1,0 0 0,33 0 77,0-33-61,0 0-17,-33 33-15,33-33 0,0 0 16,0 0 0,33-33-1,67 33 1,32-33-1,34 33 1,-1 0 0,-132 0-1,33 33 17,-66 0-32</inkml:trace>
</inkml:ink>
</file>

<file path=ppt/ink/ink10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7:37.629"/>
    </inkml:context>
    <inkml:brush xml:id="br0">
      <inkml:brushProperty name="width" value="0.05292" units="cm"/>
      <inkml:brushProperty name="height" value="0.05292" units="cm"/>
      <inkml:brushProperty name="color" value="#C00000"/>
    </inkml:brush>
  </inkml:definitions>
  <inkml:trace contextRef="#ctx0" brushRef="#br0">15180 4167 0,'0'-33'16,"34"33"15,-34 33 63,33-33-94,-33 33 0,33-33 31,0 33 0,-33 0-15,33 0-1,0 1-15,0-1 16,0 33 15,0-66-15,0 0 0,33-33-1,67-33 1,32-1-1,33-32 1,-164 99 0,-1 0 15,33-33-15,-33 0-1</inkml:trace>
  <inkml:trace contextRef="#ctx0" brushRef="#br0" timeOffset="1810.98">23085 4101 0,'0'0'0,"33"33"63,-33 0-47,33-33-1,-33 33 1,33 33-1,0-33 1,-33 1 0,33-1-1,33-33 1,34-33 0,65-1-1,100-65 1,-100 33-1,0 33 1,-99 0 0</inkml:trace>
  <inkml:trace contextRef="#ctx0" brushRef="#br0" timeOffset="20414.98">9922 5358 0,'-33'0'62,"0"0"-30,33 33-32,-33-33 0,0 0 15,66 0 48,0-33-48,0 33-15,-33-33 16,33 33-16,-33-33 0,33 33 0,0-33 16,66 0-1,34-34 1,-100 34-16,0 33 0,0-33 0,0 33 0,0 0 16,0-33-16,0 33 15,-66 0 1,33 33-1,-33-33 17</inkml:trace>
  <inkml:trace contextRef="#ctx0" brushRef="#br0" timeOffset="22632.98">10286 6118 0,'0'-33'31,"-33"33"-15,66 0 62,-33-33-47,33 33-15,0-33-1,0 33-15,0 0 16,-33-33-16,33 33 0,0-33 0,33 33 16,-33-33-16,0 33 0,0 0 15,1 0-15,-34-33 0,33 33 16,0 0 0,0 0 46,0-33 1,0 33-48,0 0 16</inkml:trace>
  <inkml:trace contextRef="#ctx0" brushRef="#br0" timeOffset="26723.98">8731 6416 0,'33'0'16,"-33"-33"62,-33 33-63,33-33 1,-33 33 0,33-33-16,-33 0 15,-33 0 1,0 0-1,-33 0 1,66 33-16,-34 0 16,34 0-16,-33 0 15,33 0-15,-33 0 16,33 0 0,0 0-1,-66 0 1,32 33-1,1-33 1,0 66 0,0 0-1,0-33 1,0 33 0,0-33-1,32 33 1,34-32-16,-33 32 15,33-33-15,0 0 16,0 33 0,0-33-1,33 66 1,1 0 15,-1-32-15,0-1-1,33-33 1,-33 33 0,33-33-1,-33-33-15,33 33 16,-33-33-16,34 0 16,32 0-1,33 0 1,-33-33-1,34 33 1,-133-33-16,132 0 16,-99 33-16,99-66 15,0 0 1,-98 66-16,98-67 31,-132 34-31,132-33 16,-66-33-1,0 0 1,-33-33 0,-33 98-16,-33-98 15,33 99-15,-66-66 16,0 33 0,-99 33-1</inkml:trace>
  <inkml:trace contextRef="#ctx0" brushRef="#br0" timeOffset="39321.98">24474 5126 0,'0'-33'15,"-33"33"-15,33 33 94,33 0-78,-33 0-1,33-33 1,-33 34-16,33-1 0,0 33 16,33-33-1,-33 33 16,0-66-15,1 33 0,-1-33-1,0 0 1,33-33 0,66 0-1,67-66 1,-34-1-1,0 34 1,-32 0 0,-100 33-1,-99 33 1</inkml:trace>
  <inkml:trace contextRef="#ctx0" brushRef="#br0" timeOffset="46320.98">9327 8963 0,'-34'0'94,"1"0"-79,33-33 1,-33 33-16,0 0 16,0-33-16,-33 33 15,0-33 1,0 33 0,-33-34-1,-1 34 1,1 0 15,0 0-15,66 0-1,-33 34 1,33-1 0,0 0-1,-1 0 1,1 0-1,0 0 1,33 0 0,-33 33-1,33-33 1,-33 33 0,33 0-1,0-32 1,33 32 15,-33-33-15,33 0-1,0 0 1,0 0 0,1 0-1,-1-33 1,0 33-1,33 0 1,-33-33 0,0 0-16,33 0 15,-33 0-15,33 0 16,0 0 0,34 0-1,-1-66 1,0 33 15,-33 0-15,33 0-1,-65 33 1,-1-33 0,0-33-1,0-1 1,0 1-1,-33 33 1,-33-33 0,33 33-1,-33-33-15</inkml:trace>
  <inkml:trace contextRef="#ctx0" brushRef="#br0" timeOffset="48420.99">12766 8367 0,'0'-33'15,"33"0"63,0 33-62,67-33 0,98 0-1,-165 33-15,132 0 16,-132 0-16,1 33 0,98-33 16,33 33-1,-132-33-15,100 33 16,-100-33-16,66 33 15,33-33 1,0-33 0,-65-33-1,32 33 1,-66 33-16,33-66 16,-33 66-1,0 0-15,33 0 16,34 66 15,-1-33-15,33 33-1,-33-33 1,0-66 0,1 0-1,-1-33 1,0 33-1,-33 66 1,33 0 0,1 66-1,65 1 1,34-34 0,-34-66-1,33-66 1,-132 33 15,34-34-15,65 34-16</inkml:trace>
  <inkml:trace contextRef="#ctx0" brushRef="#br0" timeOffset="49953.98">24276 7706 0,'0'33'94,"0"0"-63,33 0-31,-33 0 16,33-33 0,0 66-1,33-32 1,-33-1-1,0 0 1,0-33 0,0 0-1,33 0 1,67-33 0,32-34-1,66 1 1,-65 0 15,-67 0-15,0 33-1,-66 33-15,-33-33 16,0 66-16</inkml:trace>
  <inkml:trace contextRef="#ctx0" brushRef="#br0" timeOffset="64134.99">23515 11212 0,'0'-33'15,"0"0"-15,-33 33 16,33-34 15,0 68 16,33-34-47,-33 33 16,0 0-16,33 0 15,0 99 1,33 33-1,66 1 1,-65-133 0,65-33-1,-33-66 1,66 0 0,34-67-1,-67 100 1,34 99-1</inkml:trace>
  <inkml:trace contextRef="#ctx0" brushRef="#br0" timeOffset="64702.98">23581 13924 0,'0'-33'0,"0"66"46,0 0-30,33 0-16,-33 0 16,0 0-16,66 33 15,-33 33 1,33-32 0,1-34-1,-34-33-15,66-33 16,-66 33-16,66-67 15,67 34 1,32-33 0,-99 33 15,-33 66-31</inkml:trace>
  <inkml:trace contextRef="#ctx0" brushRef="#br0" timeOffset="65217.98">23680 15577 0,'0'0'15,"0"-33"-15,0 66 63,0 0-48,33 0-15,-33 1 0,33-1 16,-33 0-16,33 33 16,-33-33-16,33 0 15,34-33 1,-1 0-1,66-66 1,67 0 0,-34 0 15,33 66-15,-65 33-16</inkml:trace>
  <inkml:trace contextRef="#ctx0" brushRef="#br0" timeOffset="65735.98">24342 17264 0,'0'33'47,"0"0"-47,0 0 15,33 0-15,-33 33 16,33 1 0,33-1-1,0-33 1,0-33-1,33 0 1,67-66 0,-133 66-1,132-66 1,-132 66-16,100-34 16,32 1-1,-66 100 1</inkml:trace>
  <inkml:trace contextRef="#ctx0" brushRef="#br0" timeOffset="66287.98">24110 19348 0,'33'0'16,"-33"-33"15,0 66-15,0 0 0,0 0-16,0 0 15,0 0-15,33 132 16,0-99-1,0-32 1,1-34 0,32-34 15,66 1-15,-99 33-16,99-66 15,67 33 1,-1 0-1,-132 0 1,-33 66-16</inkml:trace>
  <inkml:trace contextRef="#ctx0" brushRef="#br0" timeOffset="66734.98">24110 21332 0,'0'-33'0,"0"66"0,0-99 15,0 33 1,0 0 0,33 33-1,-33 33 1,33 66 0,0 33-1,0 34 1,1-100-1,-1 0 1,33-99 0,132-33 15,-32-33-15,98-1-1,-32 67-15</inkml:trace>
  <inkml:trace contextRef="#ctx0" brushRef="#br0" timeOffset="203015.98">17231 5226 0,'-33'-34'15,"0"1"-15,33 0 0,-33 33 16,0-33 0,-33-33-16,-100-66 31,-98-1-31,65 100 31,-165-33-15,100 33-1,198 33-15,-166-33 16,166 0-16,-99 33 16,-34-33-1,-65 33 1,98 0 0,-98 33-1,32 0 1,-132 66-1,166-66 1,-100 67 0,67-34-1,-34 66 17,133-66-17,132-33-15,-132 67 16,98-67-16,-32 0 15,-33 99 1,33-33 0,0 0-1,0 1 1,66-1 0,66 0-1,0 33 1,66-32-1,67-1 1,65-66 0,-198 0-16,331 0 31,-331-33-31,133 33 0,165-66 31,-67 0-15,-230 0-16,230-33 15,-231 66-15,232-33 16,-67-34 0,1 34-1,33-33 1,98-33 0,-65 33-1,66 0 1,-100-33-1,-131-1 1,32-98 0,-99 99-1,-33 66-15,0-133 16,-33 133 0,-33-132-1,-66-1 1,-66 34-1,-232 0 1</inkml:trace>
  <inkml:trace contextRef="#ctx0" brushRef="#br0" timeOffset="91443.07">12832 21729 0,'0'-33'219,"33"33"-219,-33-33 31,33 33-15,1 0 15,-1-33 0,0 33-15,33 0 15,0-33 0,0 33 0,0 0-15,0-33 15,1 33-31,65 0 16,-99 0-16,99 0 16,-99 33-16,0-33 15,33 33 1,-32-33-16,-1-33 15,0 33-15,0-33 16,0-1 0,0 34 15,0 0-31,0 34 16,0-1 15,33 0-16,-33-33 1,34-33 0,-34 0-1,0 33-15,0-34 16,-33 1 0,33 66 15,-33 1 0,-33-1-15</inkml:trace>
  <inkml:trace contextRef="#ctx0" brushRef="#br0" timeOffset="92633.08">15147 21861 0,'0'-33'47,"33"0"-31,1 33-1,32-33 1,0 0 0,33 33-1,0 0 1,-66 0 0,0 0-16,34 33 15,-34-33 1,0 0-16,33 0 15,33 0 1,0-33 0,-66 33-1,0-33-15,1 33 16,-1-33 0,0 33-16,33 0 31,0 0-16,33 33 1,0-33 0,1 0-1,-34 0 1,0 0 0,-33-33-1,0 0 1</inkml:trace>
  <inkml:trace contextRef="#ctx0" brushRef="#br0" timeOffset="94303.08">12898 20737 0,'-33'0'16,"33"-33"0,-33 33 15,33 33 0,-33-33-31,33 33 16,-33 0-16,0 33 15,0 99 1,0 1 0,33-133-16,0 132 31,0-132-31,0 133 0,0-34 16,33-99-1,0 66 1,-33-66-16,99 66 15,34-32 1,230 32-16</inkml:trace>
  <inkml:trace contextRef="#ctx0" brushRef="#br0" timeOffset="95143.08">16470 20373 0,'33'0'0,"0"0"31,1 0-15,-34 33-16,99 0 16,0 66 15,-66-66-31,33 34 15,-66-34-15,33 0 0,0 33 16,-33-33-16,66 99 16,-66-99-16,0 33 0,0 34 15,0 98 1,0-33 0,-33 34-1,0-67 1,-99 33-1</inkml:trace>
</inkml:ink>
</file>

<file path=ppt/ink/ink10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0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29:01.829"/>
    </inkml:context>
    <inkml:brush xml:id="br0">
      <inkml:brushProperty name="width" value="0.05292" units="cm"/>
      <inkml:brushProperty name="height" value="0.05292" units="cm"/>
      <inkml:brushProperty name="color" value="#C00000"/>
    </inkml:brush>
  </inkml:definitions>
  <inkml:trace contextRef="#ctx0" brushRef="#br0">24573 3803 0,'-33'0'16,"33"-33"-1,-33 33 1,0 0 0,33-33-1,-33 0 1,0 0-1,0 0 1,-66-33 0,-1 0-1,34 33 1,-33 0 0,33 33-1,-33-33 1,-1 33-1,1 0 1,33 33 0,-33 0 15,33 0-31,-34 33 31,34 33-15,0-33-1,33 33 1,0 1 0,33-67-16,0 33 15,0-33-15,0 0 16,0 0-16,0 33 16,33-33-16,-33 0 15,33 34 1,33-1-1,0 0 1,34 0 0,32-33-1,-33 33 1,66-33 15,-65 0-15,32-33-1,0 0 1,1-66 0,-1 33-1,0-33 1,-66 33 0,-33 0-16,0 0 15,1 0-15,-1-67 16,-33 67-16,0-66 15,0 66-15,-33-132 16,-34-1 0,1 67 15,-33-33-31</inkml:trace>
  <inkml:trace contextRef="#ctx0" brushRef="#br0" timeOffset="1600.99">27318 3737 0,'-33'0'0,"33"-33"16,-33 33-16,0 0 16,33-33-1,-66-33 1,0 0 0,-33 33-1,-34-33 1,100 33-16,-99-1 15,99 34-15,-166-66 16,34 33 0,0 33 15,32-33-15,1 66-1,33 0 1,0 33-1,32 1 1,-32-1 0,33 0-1,-33 66 1,66-33 0,0-66-16,0 67 15,33-67-15,0 33 16,-33-33-16,33 33 15,0-33-15,0 66 16,66 1 0,-33-34-1,0-33-15,33 33 16,-33-33 0,0 0-1,0-33-15,66 66 16,-99-33-16,100 0 15,65 34 1,-33-34 0,-99-33-16,133 33 15,-100-33-15,33 0 16,-66 0-16,66 0 16,-66 0-16,1 0 0,65 0 15,-66 0-15,66-33 16,33 33-1,-32-67 1,-1 1 0,-33 0 15,0-33-31,0-33 31,0-1-15,-66-32-1,0 0 1,-33 32 0,-33 34-16</inkml:trace>
  <inkml:trace contextRef="#ctx0" brushRef="#br0" timeOffset="7433.99">28410 3373 0,'0'34'47,"0"-1"0,0 0-47,33-33 16,-33 33-16,0 33 15,33 33 1,-33-66 0,0 0-1,33-33 17,-33 33-17,33-66 1,66 0-1,100-33 1,-34 0 0,-66 0-1,-66 33 1</inkml:trace>
  <inkml:trace contextRef="#ctx0" brushRef="#br0" timeOffset="12180.99">4167 5589 0,'0'-33'0,"33"0"31,0 0-15,0 0 0,0 33-16,34-33 15,32 0 1,-66 66 0,66 0-1,0 0 16,1 33-15,32 0 0,-33-33-1,-33 1 1,-33-34-16,33-34 16,-32 34-16,-1-33 15,66-33 1,-33 33-1,0 0 1,-33 33-16,0 33 16,0-33-16,33 33 15,-66 0 1,133 0-16,-1 0 16,33-33-1,1-66 16,-34 33-15,-66 0 0,0 0-1,-33 33-15,1 33 16,-1-33-16,0 33 16,99 33-1,-33-33 1,-66 1-16,100-34 15</inkml:trace>
  <inkml:trace contextRef="#ctx0" brushRef="#br0" timeOffset="25397">7640 4762 0,'0'0'0,"-33"0"31,0-33-15,0 0-1,0 0 1,-67-33 0,1 0-1,-66 0 17,66 33-32,-34-33 15,1 33 1,0 33 15,32 0-15,-32 66-1,99-33-15,0 0 16,0 0-16,0 66 16,0 33-1,0 67 1,66-34-1,33 1 1,33-34 0,67-33-1,-34-66 1,99-33 0,-65-33-1,164-99 16,-164 33-31,-133 66 16,66-133 0,-66 133-16,-33-132 15,-66-1 1,-33 34 0,-133 33-16</inkml:trace>
  <inkml:trace contextRef="#ctx0" brushRef="#br0" timeOffset="34227.99">4928 7673 0,'0'-33'31,"-33"33"-15,0-33 15,0 0 0,0 0-15,-1 33-1,34-33-15,-33 33 16,0-34 0,-33 34-1,0 34 1,0-1-1,-33 0 17,33 33-17,32 0 1,1 33 0,0 0-1,0 1 1,33-1-1,33 0 1,-33-33 0,33-33-1,0 33 1,34 1 0,-1-34-1,0 0 1,33-33-1,-33 0 17,67-99-17,-100 65 1,66-98 0,-66 0-1,-33 99-15,0-99 16,0 98-16,0-65 15,0 66-15,-66-66 16,66 66-16,-66 0 16,-34-33-1</inkml:trace>
  <inkml:trace contextRef="#ctx0" brushRef="#br0" timeOffset="36510.99">9128 7607 0,'0'0'0,"-33"-33"0,0 33 31,0-33-15,0 33-16,-33-33 16,33 33-16,-67-34 15,67 34-15,-99 0 16,33-33-1,0 33 17,-34 33-17,34 1 1,0 32 0,0 66-1,66-66 1,0 33-1,33 34 1,33-1 0,0-66-1,-33-33-15,66 33 16,-33-33-16,33 0 16,33-33-1,34 0 1,-1 0-1,0-33 1,-99 33 0,66-66-1,-66 66-15,67-33 16,-34 0 0,33-66-1,-33 0 1,-66-1-1,33 1 1,-66-33 0,0 66-1,-33 0 1,0 33-16</inkml:trace>
  <inkml:trace contextRef="#ctx0" brushRef="#br0" timeOffset="43742.99">13692 7309 0,'33'0'78,"-33"33"-15,33-33-63,-33 33 15,0 0-15,33-33 16,0 66 0,1-32-1,-34-1 1,33-33 0,-33-33 77,33 33-93,-33-34 0,33 34 16,0-33 0,33-33-1,0-33 1,-33 66-1,0-33 1,0 66 0,-66 33 15</inkml:trace>
  <inkml:trace contextRef="#ctx0" brushRef="#br0" timeOffset="44821.99">14850 7408 0,'33'0'94,"-33"33"-79,0 0 1,33-33-16,-33 34 16,0-1-16,33 33 31,0-33-15,0-33-1,-33 33 1,0-66-1,33 0 48,0 0-63,-33 0 16,99-34-1,1 1 1,-1 0-1,-33 0 17,-33 33-17,-33 66 1,0 0 46</inkml:trace>
  <inkml:trace contextRef="#ctx0" brushRef="#br0" timeOffset="47394">9393 8599 0,'33'0'47,"0"0"31,-33 33-78,33 0 16,-33 0 0,33 0-16,0 0 31,0 0-15,-33 0-1,33-33 1,0-33 46,0 0-46,0 33 0,-33-33-16,34 33 15,32-66 1,-33 33-1,0 0 1,-33 0 0,0 66 15,0 0-15</inkml:trace>
  <inkml:trace contextRef="#ctx0" brushRef="#br0" timeOffset="55079.99">8963 9757 0,'33'0'0,"-66"0"94,66 0-78,-33 33 15,33 0-15,33 33-1,-33-33 1,-33 0-16,33 0 15,0-33-15,-33 33 16,33-33 31,-33 33-31,33-33 15,0 0-16,1-33-15,32-33 16,66-33 0,-33 33-1,-66 33 1,0 33 15,0 0-15,-33-34-1,34 34 17,-34-33 15,33 33 15</inkml:trace>
  <inkml:trace contextRef="#ctx0" brushRef="#br0" timeOffset="63373.99">18752 10716 0,'0'0'0,"0"-33"15,-33 33 1,0-34 0,0 1-1,0 0 1,-33 0 0,-33-33-1,-67 33 1,133 0-16,-132 0 15,99 33-15,-67-33 16,-131-33 0,32 33-1,166 33-15,-165 0 16,198 0-16,-34 0 16,-164 0-1,66 0 1,-67 33-1,-66 0 1,133 33 0,66 0-1,0-33 1,66 33 0,-1-66-16,34 66 15,-33-66-15,33 67 16,-33-1-1,0 0 1,33-33-16,-33 33 16,33-33-16,0 33 15,0 0 1,0-33 15,33 67-15,66 32-1,1-66 1,32 33 0,33-32-1,1-1 1,32 0 0,-32 0-1,-133-66-15,33 0 0,66 66 16,100-33-1,-67 0 1,99 0 0,-65 0-1,-133-33-15,133 0 16,-133 0 0,99 33-1,-99-33-15,133-33 16,-166 33-16,132 0 15,100-66 1,-67 0 0,34-33-1,-166 66-15,66-66 16,-66 99-16,33-100 16,34-65-1,-34 33 1,-66-1-1,-33 1 1,-66-33 0,66 99-16,-132-34 15,98 67-15,-32 0 16,-297-198-16</inkml:trace>
  <inkml:trace contextRef="#ctx0" brushRef="#br0" timeOffset="65707.99">7739 3043 0,'-33'0'0,"0"-33"47,0 33-31,0 0-16,33-33 0,-66 33 15,-67-34 1,-131-32 0,98 66-1,-197-66 1,98 33 15,-132-33-15,133 33-1,-133-66 1,364 99-16,-166-33 16,133 33-16,-232-33 15,34-1 1,-34 34 0,67-33-1,-34 33 1,67 0-1,-34 0 1,-33 0 0,34 33-1,-1 1 1,34-1 15,0-33-15,-133 33-1,132-33 1,-65 33 0,132 0-1,-34 33 1,34 0 0,-33 33-1,32-66 1,100 34-1,-33 65 1,66-33 0,-33 100-1,66-34 1,66 0 15,34-32-15,32-67-1,0 0 1,67-33 0,65-33-1,67 0 1,-33-33 0,-265 33-16,133 0 15,-133 0-15,99 0 16,100 0-1,-199 0-15,198 0 16,-197 0-16,164 0 16,1 33-1,65-33 1,34 0 15,-33 0-15,-232 0-16,231 33 15,-230-33-15,131 0 16,-165 0-16,232-33 16,-199 33-16,99-33 15,100 0 1,32-33 0,-32-34-1,-100 67 1,-165 0-16,100-33 15,-67 33-15,33-33 16,66-99 0,-33 32-1,-66 1 1,-66-33 15,-66 32-15,-33 34-1,-34 0 1,-32 33-16</inkml:trace>
  <inkml:trace contextRef="#ctx0" brushRef="#br0" timeOffset="76138.99">25499 6681 0,'0'-33'31,"0"0"-16,-33 66 64,33 0-64,0 0-15,0 0 0,0 132 16,0-99-1,0-33 1,0 1 15,-33-1-31,33 0 16,0 33 0,0-33-1,33-33 16,-33-33-15,0-66 0,33-100-1,-33 133 1,0 33-16,0-33 16,0 33-16,0 0 15,0 66 16,0 0-15,0 0 0,0 99-1,-33 0 1,33-65 0,0-1 15,0 0-31,0-99 31,33 33-15,-33-33-1,0-33 1,0-67 0,33 1-1,-33 0 1,0 66-1,0 33 1,0 66 15,0 0-15,0 0-16,-33 33 16,33 99-1,-33-66 16,33-65-31,0 32 16,0-33-16,0 0 16,33-66 15,-33 0-15,0-67-1,0 67-15,33-99 16,-33 99-16,0-66 15,0 0 1,0 66 0,0 66 15,-33 132 0,0-99-15,33-33-16,0 0 15,0 0-15,0 33 16,0-32-16,0 32 16,0-99 15,0 0-15,33-67-1,-33-32 1,0 66-1,0 33-15,0 66 32,0 0-17,-33 33 1,33 99 0</inkml:trace>
  <inkml:trace contextRef="#ctx0" brushRef="#br0" timeOffset="82054.99">15643 8698 0,'0'33'110,"-33"0"-95,33 0-15,-33 0 16,33 1-16,-33 98 15,33-33 1,0-33 0,33-33-16,-33 0 15,33-33 1,-33 33 15,33-33 0,-33 33 1,34-33-17,-34 34 17,33-1-17,0-33 1,33 33 15,-33-33-15,33 33 15,0-33-15,67 33-16,131 33 15,1 33 1,-166-132 15,0 0-15,0-33-1,-33 66 1,-32 0 0,32 0-1,0 66 1,99 0-1,-33-33 1,-98-33-16,98 33 16,-99-33-16,99 0 15,-33-33 1,-65 33 15,-1 0-31,0 0 16,-33 33-16,99 0 0,-66-33 15,66 67 1,-66-67-16,133 66 16,-34-33-1,66-33 1,-32 0 0,-34-66-1,0 0 1,1 32-1,-67 34 1,33 34 0,0 32-1,33 0 1,34 0 0,-34-99-1,67-33 16,-67 0-15,-33-1 0,33 1-1,-32 33 1,-1 66 0,-66-33-16,99 33 15,-99 0-15,66 1 16,34-1-1,32-33 1,0-33 0,-32-34-1,-100 34-15,99-33 16,-99 66-16,0-33 16,66 0-1,-32 66 1,-67 0-1,99 33 1,-66-66-16,99 66 16,1-32-1,32-34 1,0-34 0,1 1-1,-34-33 1,-33 66-1,-33 0 1,0 33 0,34 33-1,65-32 1,0-1 0,-99-33-16,100 0 15,-133 0 1,99-33-16,-99 33 15,67-34 1,-67 34-16,-33-33 16,66 33-1,0 0 1,0 33 0,33 1-1,100-1 1,-100-33-1,132 0 1,-65 0 0,-67 0-1,0 0 1,-33 0 0,1-33 15,-34 33-31,0 0 31,33 33-15,33 0-1,-33-33 1,66 0 0,-65-33-1,-34-34 1,0 1-1,0 0 1,0 0 0,-33 0-1,33 33 1,-33-33 0,-33-1-1,33 34 1,0 0 15,0 0-15,33-66-1,-33 66 1,-33 0-16,33-33 16,0 33-16,-33 0 15,33-34 1,-33 34-1,0 0 1,-33 33 0,-34 33-1,67-33 1,0 0-16,0 0 31,33-33-15,-33 33-1,0-33 1,-33-33 0,0-33-1,-34 33 1,34 33 0,-33 66-1,0 0 1,33 0-1,0 0 1,32-66 0,-32 33-1,-33-66 1,33 33 0,-33 0-1,0 33 1,-1 0 15,1 33-15,33 0-1,0-33 1,33 0-16,0 0 16,0 0-16,0 0 15,-1-33 1,-32 0-1,-33 0 1,0 33 0,66 0-16,-100 33 15,100-33-15,-33 33 16,33-33-16,-33 33 16,33-33-1,0 33 1,-66-66-1,33 0 1,-34 0 0,1 0-1,-33-1 1,0 68 0,-34-1-1,1 33 1,-1-33-1,-32 0 1,99-33 0,-34-66-1,-32 0 1,0-34 0,-1 34-1,67 33 1,-66 33 15,66 66-15,-1 0-1,34-32 1,-33-1 0,33-33-1,0-33 1,-100-1-1,34 1 1,0 0 0,-67 66-1,100-33 1,-33 67 0,66-34-1,-67 0 1,34-33 15,-33 0-15,33-33-1,66 0-15,-100-1 16,100 34-16,-99 0 16,-33 0-1,-1 34 1,34 32-1,33 33 1,-1-66 0,34 0-1,0-33 1,-33-33 0,33 0-1,-33 0 1,-1 0 15,1 33-15,-33 33-1,99 0-15,-66 0 16,65-33-16,1 33 16,-33 0-1,0-33 1,33-33-1,-66 0 1,33 33 0,-34-33-1,1 33 1,0 33 0,0 33-1,-33-33 16,32 0-15,1-33 0,33 0-1,-66-66 1,-1 0 0,-32 33-1,66 33 1,-67 66-1</inkml:trace>
  <inkml:trace contextRef="#ctx0" brushRef="#br0" timeOffset="86925.99">22721 10220 0,'0'33'140,"0"0"-140,0 0 0,0 0 16,0 99 0,33 0-1,-33 1 1,0-34-1,33 0 1,-33 0 0,0 1-1,0-34 1,33-33 0,-33 33-1</inkml:trace>
  <inkml:trace contextRef="#ctx0" brushRef="#br0" timeOffset="87504.99">22820 10616 0,'0'-33'16,"33"0"15,0 33 32,1 0-48,-1 0-15,0 0 0,66 33 16,-33 0 0,-33 0-1,0 1 1,-33-1 0,0 0-1,-33 0 1,0 0 15,-33 0-15,-33 0-1,33-33 1,-133-66-16</inkml:trace>
  <inkml:trace contextRef="#ctx0" brushRef="#br0" timeOffset="88153.99">22357 10319 0,'-33'0'16,"33"33"-1,-33 0 1,0 0 0,0 33-1,0 33 1,-33 34 0,66-1-1,-33 0 1,66 0-1,0-32 1,-33-67-16,33 99 16,-33-99-16,33 0 15,66 100 1,-33-67 0,-33-33-16,199 66 15</inkml:trace>
  <inkml:trace contextRef="#ctx0" brushRef="#br0" timeOffset="88870.99">23746 10517 0,'0'-33'0,"0"66"15,-33-33 48,33 33-47,-33-33-1,33 33-15,-33 0 16,0 34-1,-33-1 1,33 33 0,0-66-1,33 0-15</inkml:trace>
  <inkml:trace contextRef="#ctx0" brushRef="#br0" timeOffset="89237">23713 10517 0,'0'33'31,"33"-33"16,-33 33-31,0 0 0,33-33-16,-33 33 0,33 34 15,1-1 1,32 0-1,-33-33 17,-33 0-17,33 0-15</inkml:trace>
  <inkml:trace contextRef="#ctx0" brushRef="#br0" timeOffset="91702.99">24441 10186 0,'0'0'0,"0"34"31,-33-34 32,33 33-63,-33 0 16,33 0-16,-33 0 15,0 66 1,33-33-1,-33 0 1,33 0 0,33 1-1,-33-1 1,33 0 0,33-33-1,33 33 1,-33-33-1,0 33 1</inkml:trace>
  <inkml:trace contextRef="#ctx0" brushRef="#br0" timeOffset="92203.99">24838 10186 0,'0'34'32,"0"-1"-17,0 0 1,0 0-16,0 0 15,33 66 1,-33-66-16,0 99 16,0-99-16,0 67 15,33 32 1,-33-33 0,0-33-1,33 0 1,-33-32-1,33-34 1</inkml:trace>
  <inkml:trace contextRef="#ctx0" brushRef="#br0" timeOffset="92669.99">24937 10385 0,'33'0'31,"0"0"0,0 0-31,0 0 16,0 33-1,67 0 1,-34 0 0,0 33-1,-33 0 1,-33 1-1,0-34 1,-33 33 0,-66-33-1,-1 0 1,34-66 0,0 0-1,33 33-15,-33-33 16</inkml:trace>
  <inkml:trace contextRef="#ctx0" brushRef="#br0" timeOffset="93204">25632 10782 0,'-34'0'47,"68"0"-16,-34-33-15,99 33 15,0 33-31,0-33 16,33 0-1,-98 0-15,-1 0 16,0 0-16,0 0 15,0 0 1</inkml:trace>
  <inkml:trace contextRef="#ctx0" brushRef="#br0" timeOffset="93652.99">26061 10517 0,'-33'0'15,"66"33"63,1 0-62,-1-33-16,-33 33 0,66 0 16,0 67-1,-33-67 1,-33 0-1,-33 0 1,0 0 0,0 0-1,-33 0 1,-1-33 0,1 33-1</inkml:trace>
  <inkml:trace contextRef="#ctx0" brushRef="#br0" timeOffset="94789.99">27054 10550 0,'0'-33'31,"-33"0"0,0 0-15,-1 0-16,1 33 0,0-33 16,-66 0-1,0 33 1,66 0 31,0 33-32,0 0 17,33 0-17,0 33-15,0 0 31,132 67-31,-99-133 16,0 0-16,0 0 0,0-33 16,33-34-1,-33 1 1,-33 33 0,0 0-1,0 66 1,-33-33-1,66 0 32,-33 33-31,0 0-16,0 0 16,34-33-16,-34 67 15,33 32 1,0-99-16,0 99 15,-33-66-15,33 33 16,0 0 0,-33-33-1,33-33 17,-33-33-32,0 0 15,0 0 1,0-33-1,0-33 1,0 0 15,0-34-15,0 100 0,0-66-1,0 33-15</inkml:trace>
  <inkml:trace contextRef="#ctx0" brushRef="#br0" timeOffset="95335.99">27318 10087 0,'0'33'47,"0"0"-47,33-33 15,-33 33-15,33 1 16,0 32 0,34 66-1,-1 0 1,-33-33 0,0 34-1,-33-67 1,0 33-1,-33-33 1,0 0-16</inkml:trace>
  <inkml:trace contextRef="#ctx0" brushRef="#br0" timeOffset="95904.99">27649 9723 0,'0'34'46,"33"-34"-30,-33 33-16,0 0 0,66 66 16,-33-33-1,66 99 1,1 34 0,-1 32-1,-33-131 1,-33 32-1,-33 0 1,0 0 0,-33 1-1,0-1 1,0-66 0,-66 66-16</inkml:trace>
  <inkml:trace contextRef="#ctx0" brushRef="#br0" timeOffset="97035.99">28377 10649 0,'33'0'78,"0"0"-62,0 0-16,0 0 16,0 0-16,66 34 15,33-34 1,1 0 0,-1 0-1,33-34 1,-65 34-1,-34 0 1,-33 0 15,0 0 1,0 34-1</inkml:trace>
  <inkml:trace contextRef="#ctx0" brushRef="#br0" timeOffset="97687.99">29203 10319 0,'0'33'94,"33"-33"-94,-33 33 16,34-33-16,-34 33 0,33 0 15,66 33 1,33 0-1,-33 0 1,-33-32 15,-32-1-15,-1-33 0,-33 33-1,-33-33 16,-1 0 16,34 33-47,-33-33 16,-33 66 0,0-33-1,0 33 1,0 0-1</inkml:trace>
  <inkml:trace contextRef="#ctx0" brushRef="#br0" timeOffset="99418.99">31022 10517 0,'-33'0'47,"33"-33"-47,0 0 16,-33 33-1,33-33-15,-33 33 16,33-33-16,-66 0 15,0 0 1,-66 0 0,-34 0 15,67 0-15,66 33-16,-66 33 15,66-33-15,-33 33 16,32 0-1,-32 33 1,66 33 0,0-33-1,66 33 1,67 1 0,-1-100-1,100 33 1,-199-33-16,66-33 15,-66 33-15,-33-33 16,66 0-16,0-67 31,-33 34-15,-33 0 0,0 33-16,-33 0 15,33-33 1,-33 66-1,66 33 48,-33 0-63,33 66 16,0-33-1,-33-33-15,66 67 16,-32-67-16,-1 33 31,66 99-15,-33-66-16,0-33 31,-66-32-15,33-1-1,-33-66 1,0-1-1,33 34 1,-33-99 0,33-66-1,0 33 1,-33-1 0,0-65-1,0 132-15,0-133 16</inkml:trace>
  <inkml:trace contextRef="#ctx0" brushRef="#br0" timeOffset="109568">25896 12171 0,'0'0'0,"33"0"140,0 0-108,33 0-32,-33 0 15,1 0-15,131 33 16,33-33-1,34-33 1</inkml:trace>
  <inkml:trace contextRef="#ctx0" brushRef="#br0" timeOffset="109850.99">26227 12336 0,'-66'0'0,"33"0"31,0 0 16,66 0-31,-33 33-1,33-33-15,33 0 16,66 33 0,0-33-16</inkml:trace>
  <inkml:trace contextRef="#ctx0" brushRef="#br0" timeOffset="110302">26425 11840 0,'0'0'0,"0"-33"0,-33 33 47,99 66-16,-66-33-15,33-33-16,67 99 16,32 34-1,0-1 1,-33-66-1,-65 0 17,-68-33-17,1-33 1,-66 33 0,33 1-1,-33-1 1,66 0-16,-67 33 15</inkml:trace>
  <inkml:trace contextRef="#ctx0" brushRef="#br0" timeOffset="110928.99">27682 11873 0,'0'0'15,"0"-33"-15,-33 33 16,33-33 0,0 66 31,33-33-32,0 0 1,0 0-1,133 33 1,98-33 0,-32 33-1,-100-33 1,-66 0 0</inkml:trace>
  <inkml:trace contextRef="#ctx0" brushRef="#br0" timeOffset="111351.99">28211 11741 0,'0'33'31,"0"0"0,0 0-15,0 0-16,-33 133 31,33-34-15,0 66-1,0-65 1,0-100-16,0 33 15,0-33-15,0 0 16</inkml:trace>
  <inkml:trace contextRef="#ctx0" brushRef="#br0" timeOffset="113492.99">25797 9128 0,'0'0'0,"0"-33"0,0 0 47,0 66-16,33 0-15,-33 0 0,33-33-16,0 66 15,33 67 1,0-34-1,-33-33 1,1-66 0,-1 0-1,-33-33 17,66 0-17,33-33 1,0 0-1,67-1 1,65 1 0,-99 33-1,-65 0 1,-67 66 0,-34-33 15,34-33 31,0 66-46</inkml:trace>
  <inkml:trace contextRef="#ctx0" brushRef="#br0" timeOffset="125604.99">6251 13229 0,'-33'0'16,"33"-33"-1,-33 33 1,33-33-16,-33 33 0,-34-33 31,1-33-15,-66 33-1,-66-33 1,-34 33 0,-66-34-1,34 34 1,-34 0 0,-33 0-1,1 33 1,32 0-1,0 0 1,1 0 0,264 33-16,-199 0 31,199-33-31,-132 33 16,-100 67-1,100-34 1,-34 33-1,-32 33 1,-1 34 0,34-34-1,165-99-15,-66 66 16,65-66-16,-32 33 16,0 34-1,0-1 1,66-33 15,0 0-31,66 0 16,33 0-1,34-32 1,131 32 15,34-33-15,0 0-1,-1-33 1,-231 0-16,199 0 16,-199 33-16,133-33 15,297-33 1,-265 33 0,166 0-1,-33-33 1,0-33-1,-1-34 1,-65 34 0,-66 0 15,98-66-15,-32-1-1,-133-32 1,-98 33-1,-134-67 1,-98 34 0,-298 0-16</inkml:trace>
  <inkml:trace contextRef="#ctx0" brushRef="#br0" timeOffset="131448">13262 14354 0,'0'0'0,"-33"0"0,33-33 16,-33 33 0,33-33-1,-33-1 1,-33 1-1,-66-33 1,-1 33 0,-65 33 15,-34-33-15,-131 0-16,131 0 31,-66 0-16,133 33 1,33-33 0,-34 33-1,-65 0 1,99 33 0,-1 0-1,1 0 1,0 0-1,-1 33 1,34 0 0,0 1-1,33-1 1,33-33 15,-33 0-15,33 0-1,-1 66 1,34 0 0,34-33-1,32 34 1,0-1 0,0-33-1,33 0 1,33 33-1,1-66 1,65 34 0,-66-34 15,1-33-31,65 33 16,1 0 15,-34-33-16,0 0 1,34 33 0,-1-33-1,1 0 1,-1 0 0,-33 0-1,-32 0 1,-34 0-1,-33-33-15,33 33 16,-66 0-16,100-33 16,-1 0-1,0 0 1,-66 0 0,67-1 15,-67-32-16,0 0 1,0 0 0,-66 33-16,33-66 15,-33 66-15,0-67 16,-33-32 0,0 0-1,-99 0 1,-34 32-1,-32 34 1</inkml:trace>
  <inkml:trace contextRef="#ctx0" brushRef="#br0" timeOffset="133747.99">17297 14288 0,'-33'-34'16,"0"34"-1,33-33 1,-33 33-16,0-33 15,0 0 1,-695-165 47,662 198-63,0 0 15,-166-33-15,-65 33 31,98 33-15,34 0 0,-34 66-1,34 0 1,0 34 0,32-1-1,1 33 1,66 34-1,33-67 1,66 33 0,33-65 15,33 32-31,133-33 16,-1 0 15,1-33-16,66 1 1,-34-67 0,100 0-1,-99-34 1,65-32 0,-98-33-1,-34 0 1,-99-33-1,1-100 1,-133-66 0,-34 100-1,-263-33 1</inkml:trace>
  <inkml:trace contextRef="#ctx0" brushRef="#br0" timeOffset="136264.99">19976 14023 0,'-33'0'0,"66"0"0,-66-33 15,0 33 1,0-66 0,0 33-1,-66 0 1,32-1 0,34 34-16,-33 0 31,33 34-31,-66-34 15,-33 66 1,32-33 0,1 66-1,33-33 1,33-33-16,0 33 16,33-33-16,-33 1 15,0 65 1,0 33-1,0 0 1,33 1 0,0-34-1,33 0 17,33 33-32,0-32 15,-33-100 1,0 33-1,0 0-15,66 0 16,-66-33-16,34 33 16,-34 0-16,66-33 15,99 33 1,-65-66 0,-1 0-1,0-66 1,-33-1-1,1-131 1,-67-1 0,-66-131-1,-34 230 1,34 100-16,-198-132 16</inkml:trace>
  <inkml:trace contextRef="#ctx0" brushRef="#br0" timeOffset="143780.99">11807 13196 0,'-33'0'16,"33"-33"15,-33 33-31,0 0 31,66 0 16,0 0-16,0-33-31,66 33 16,100-33-1,-1 0 1,-66 0 0,1 0-1,-100 0 1,-66 66 15</inkml:trace>
  <inkml:trace contextRef="#ctx0" brushRef="#br0" timeOffset="144130">12171 13130 0,'-33'0'15,"33"33"17,0 0-17,0 0 1,33 33-16,0 34 31,-33-1-15,66 66-1,-66-132 1,33 33-16</inkml:trace>
  <inkml:trace contextRef="#ctx0" brushRef="#br0" timeOffset="146862.99">15214 13031 0,'-34'0'0,"34"-33"31,34 33-15,-1 0 31,-33-33-32,33 33-15,66-33 16,0-1 0,66 1 15,-131 33-31,65 0 0,-99-33 15,99 33 1,-33-33 0,-33 33-1,-33 0-15</inkml:trace>
  <inkml:trace contextRef="#ctx0" brushRef="#br0" timeOffset="147197.99">15643 12932 0,'-33'0'47,"33"33"-31,33 0-1,-33 0-15,0 0 16,0 99 0,0 0-1,34 1 1,-34-100-16,0 33 15,0-33-15,33 33 16</inkml:trace>
  <inkml:trace contextRef="#ctx0" brushRef="#br0" timeOffset="155027">18653 12865 0,'0'-33'0,"-33"33"47,66 0-16,0-33 1,0 33-32,0 0 15,33-33 1,133 0-1,32 0 1,-98 0 0,-34 33-1,-66 0 1,-66 33 15</inkml:trace>
  <inkml:trace contextRef="#ctx0" brushRef="#br0" timeOffset="155395.99">19017 12700 0,'0'0'0,"0"33"63,33-33-48,-33 33-15,0 0 0,33 33 32,0 67-17,-33-1 1,33 0 0,0 100-16</inkml:trace>
  <inkml:trace contextRef="#ctx0" brushRef="#br0" timeOffset="173125.99">16206 16338 0,'0'-33'47,"0"0"0,-33 33-47,0 33 78,0 0-47,-1 0-15,68 0-16,-1-33 15,0 33 1,33-66 0,-33 0-1,0-33 1,-66 33 0,0 0-1,-33 33 1,33 0-1,0 0-15,33 33 63</inkml:trace>
  <inkml:trace contextRef="#ctx0" brushRef="#br0" timeOffset="173908.99">13593 17033 0,'-33'0'0,"0"0"63,33 33-48,0 0 1,0 0 0,33-33 15,0 0-16,-33-33-15,33 33 16,-33-33 0,0 0-1,-33 33 17,0 0-17,-33 0-15</inkml:trace>
  <inkml:trace contextRef="#ctx0" brushRef="#br0" timeOffset="192373.99">1356 18157 0,'0'0'16,"33"0"-16,-66 0 15,33 33 48,0 0-32,0 0-31,0 0 16,33 0-16,-33 67 31,0-67-31,0 33 15,0-33-15,0 33 16,0 0 0,0-33-1,0 0 1,33-33 31,0 0-32,0 0-15,0 0 16,34 0 0,-1-33-1,0 0 1</inkml:trace>
  <inkml:trace contextRef="#ctx0" brushRef="#br0" timeOffset="193122.99">2051 18587 0,'33'0'125,"-33"-33"-94,33 0-15,-33 0-16,0 0 16,0 0-16,-33 0 15,0-1 1,-34 34 0,1 67 15,0-34-16,0 66 1,33 0 0,0 0-1,33-33 1,33 1 0,0-34-1,33 33 1,33-66-1,1 33 1,-1-33 0,0-33-1,0 0 1</inkml:trace>
  <inkml:trace contextRef="#ctx0" brushRef="#br0" timeOffset="194122.99">2646 18818 0,'-33'0'32,"33"-33"-17,-33 33 1,33-33-1,-33 33 1,0 0 0,-34 33-1,1 0 1,33 1 0,0-1-1,33 0 1,0 0-1,66-33 1,0 33 0,1-33-1,-1 0 1,0-33 0,-33-33 15,-33-1-16,0 1 1,0 33 0,33 33 15,0 33-15,0-33-1,-33 33 1,66 0-1,-33 34 1,0-34 0,-33 0-1,-33-33 17,33-33-17,-33 33 1,0-66-1,0-34 1,33 34 0,66 0-1,-33 33 1,0 0 0,0 66-1,1 33 1,-1 33-1,0-66 1,0 34 0,-33-1-1,0 0 1</inkml:trace>
  <inkml:trace contextRef="#ctx0" brushRef="#br0" timeOffset="194489.99">3506 18918 0,'-33'0'31,"33"-33"-15,-33 66 0,33 0 15,0 0-15,0 0-1,0-66 1,33 33-1,-33-33 1,0 0 0,-33 66-1</inkml:trace>
  <inkml:trace contextRef="#ctx0" brushRef="#br0" timeOffset="197121.99">15610 17496 0,'0'-34'0,"33"34"31,-33-33-15,0 0 15,-33 33-31,0 0 16,0-33-1,0 33 1,0 0-16,0-33 15,0 0-15,-33 0 16,0 33 0,-34 0-1,1 0 1,33 33 0,-33 0-1,66 0 16,-33 0-15,0 0 0,32 34-1,-32 32 1,66-33 0,-33-33-1,33 33 1,33 33-1,-33 1 1,33-34 0,0 0-1,1 33 1,65-66 15,0 33-15,-66-33-1,66 0 1,-66-33-16,33 34 16,-32-34-16,-1 0 0,0 0 15,66-34 1,0 1 0,100-132-1,-166 99 1,33-66-1,-66 32 1,-33 67-16,-33-66 31,66 66-31,-67-33 0,-65-66 16</inkml:trace>
  <inkml:trace contextRef="#ctx0" brushRef="#br0" timeOffset="199721.99">9591 17496 0,'0'0'0,"0"-34"31,-33 34-15,33 34 0,-33-34-16,0 66 31,0 33-31,33-66 15,-33 66 1,33-66-16,33 67 16,0-1-1,0 0 1,0-66 0,0-33-1,0 33 1,-33 0-1,0 33 1,-33-33 0,66 34-1,0-34 1,67 0 0,-67-33-16,0 33 15,0-33 1,0 0-16,0 0 15,0 0 1,0 0 0,33 0-1,-33 0 1,0 0-16,33 33 16,-32-33-16,-1 0 0,33 0 15,66 0 1,0 0-1,1-33 1,-34 0 0,-33 0-1,0 0 1,-33 33 0,0 33 15,66 0-16,-32 0 1,-34-33-16,66 0 16,-66 0-16,132 0 15,67-33 1,-100 33 0,34-33-1,-100 66 1,0-33-1,0 33 1,33 0 0,33 0-1,67 33 1,-100-33 0,33-66-1,1 0 16,-1-33-15,-66 0 0,0 33-1,-33 0 1,-33 66 0,33-33-1,34 0 1,65 33-1,-33-33 1,33-33 0,-32 0-1,-1-34 1,0 34 0,-33-33-1,-66 33 16,0 0-15,0 0 0,33 0-1,-33-33 1,0-33 0,33-34-1,-66 34 1,0 33-1,33 33-15,-66-66 16,66 65 0,-33 34-16,-66-33 15,-34 33 1,100 33-16,-33 1 16,33-34-16,0 0 15,-66 33-15,0 0 31,66-33-31,-34 0 16,67-33-16,-33 33 16,-33-67-1,0 1 1,-33 33 0,0 33-1,-1 33 1,-65 0-1,-33 67 1,32-67 0,1 0-1,0-33 1,65-33 15,-32 0-31,0 0 16,-1 33 15,1 33-15,0 0-1,33 33 1,-67-33 0,34 0-1,99-33-15,-132 33 16,131-33-16,-98 0 15,99 0-15,-99-33 16,99 33-16,-33 0 16,-34-33-1,1 0 1,0 0 0,0 0-1,0 33 16,-1 33-15,1 33 0,66-66-16</inkml:trace>
  <inkml:trace contextRef="#ctx0" brushRef="#br0" timeOffset="209288.99">24937 20042 0,'0'-33'0,"-33"33"16,0 0-1,0 0 1,0 0 0,0 0 15,33 33-31,-33 0 15,-34 33 1,67 1 0,0-1-1,67-33 1,-1-33 0,33-33-1,-33-33 1,-33-1 15,-66 34-15,-33 0-1,0 0 1,0 33 0,-1 0-1,34 33 1,0 33-1,33 1 1,66-34 0,-32 0-1,98-66 1,-66 0 0,-33-34-1,-33 1 1,-66 33 15,-33 0-15,66 33-1,0 33 1,-1-33-16,34 33 31</inkml:trace>
  <inkml:trace contextRef="#ctx0" brushRef="#br0" timeOffset="214704.99">15379 19579 0,'0'0'0,"0"-33"15,-33 33 1,33-33 0,-66 0-1,0 0 1,-67-33-1,-32 33 1,0 66 0,-34 0-1,166 0-15,-165 33 16,165-33-16,-67 33 16,-98 100 15,32-1-31,67 33 15,99-65 17,33-1-17,0-99-15,67 33 16,-67-33-16,66 0 16,199 67-1,-34-67 1,1-33-1,-199-33-15,132-34 16,-132 67-16,-32-33 0,98-99 16,-66-33-1,-99-67 1,-99-32 0,-34 98-1,-131 100 1,65 66 15,-32 99-31</inkml:trace>
  <inkml:trace contextRef="#ctx0" brushRef="#br0" timeOffset="-214059.73">19315 19447 0,'0'0'0,"-33"0"0,-1 0 16,1 0-16,-66-33 15,-66 33 1,-34 33-1,34 33 17,0 99-17,98 34 1,67 65 0,67-98-1,-34-133-15,132 66 16,-132-66-16,166 33 15,231-33 1,-133-99 0,-165-33-1,-98-66 1,-233-34 15,133 133-31,-132-66 0,131 99 16,-230-100-16,65 34 15</inkml:trace>
  <inkml:trace contextRef="#ctx0" brushRef="#br0" timeOffset="-212943.74">24375 19612 0,'-33'-33'0,"66"66"0,-66-99 15,0 66 1,33-33 0,-67-33-1,-32 0 1,-99 33 0,-34 33-1,34 33 1,-34 33-1,-32 132 1,131-65 0,67 98-1,66-32 1,66-34 0,100 0-1,98-65 1,34-100-1,0-100 17,-133 1-17,-33-99 1,-165-34 0,-99 1-1,33 164 1,66 34-16,-133 33 0</inkml:trace>
  <inkml:trace contextRef="#ctx0" brushRef="#br0" timeOffset="-113878.47">19248 16007 0,'0'-33'31,"0"66"-31,0 0 47,0 34-15,0 65-32,0 66 31,0-132-31,0 67 15,0-100-15,0 0 16,0 0 0,0 0-1,34 0 1</inkml:trace>
  <inkml:trace contextRef="#ctx0" brushRef="#br0" timeOffset="-113261.47">19248 16371 0,'0'-33'15,"0"0"17,34 33-1,-34-33-31,33 33 0,66-66 16,0 66 15,0 0-16,-66 33-15,0-33 16,0 33-16,-33 0 16,34 0-1,-34 66 1,-34-33 0,-32-33-1,33-33 1,-33 0-1,0 0 1,0-33 0,-66-66-1</inkml:trace>
  <inkml:trace contextRef="#ctx0" brushRef="#br0" timeOffset="-112744.47">19976 16404 0,'0'33'31,"33"-33"32,0 0-48,0 0-15,0 0 16,0 0-16,67-33 15,32 33 1,-33 0 0,-33 0-1,-99 0 1</inkml:trace>
  <inkml:trace contextRef="#ctx0" brushRef="#br0" timeOffset="-112277.47">20340 16140 0,'33'0'79,"-33"33"-79,33-33 0,-33 33 15,33 0 1,0 0-16,33 33 15,-66-33-15,33 0 16,0 33 0,1-33-1,-34 0 1,-34 1 0,-32-1-1,0 0 1,0-33 15,0 0-31,33 0 0</inkml:trace>
  <inkml:trace contextRef="#ctx0" brushRef="#br0" timeOffset="-111195.47">21233 16272 0,'33'-33'0,"-66"0"47,33 0-16,-33 33-15,33-33-1,-33 33-15,0 0 16,0 0-16,-34 0 16,1 33-1,0 0 1,33 33 0,33 0 15,0 0-16,33 0 1,66-66 0,1 0-1,-1-66 1,-33 33 0,-33-33-1,-33 33 1,0-33-1,0 33 1,-33 33 15,66 33 1,-33 0-17,0 0 1,33 33-1,-33 33 1,33 0 0,0-32-1,0 32 1,0-66 0,-33 0-1,33-33 32,-33-33-47,0 0 16,0-66-1,33 32 1,-33 34-16,0-99 16,34 99-1,-34-66 1,-34-67-16</inkml:trace>
  <inkml:trace contextRef="#ctx0" brushRef="#br0" timeOffset="-110761.47">21828 15941 0,'0'33'47,"33"-33"-47,-33 33 15,33-33 1,0 66 0,33 34-1,-32 32 1,-34 66 15,-34 1-31,-32-67 16,-66 33-1</inkml:trace>
  <inkml:trace contextRef="#ctx0" brushRef="#br0" timeOffset="-109962.47">19083 15908 0,'0'33'15,"-33"-33"1,33 33-16,-33-33 16,33 33-16,-33 33 15,0-32-15,33 32 16,-33-66-16,33 33 0,-33 66 15,33 33 1,0 67 0,0-67 15,66 0-31,33-33 16,66-32-1</inkml:trace>
  <inkml:trace contextRef="#ctx0" brushRef="#br0" timeOffset="-109395.47">18653 15776 0,'0'33'16,"-33"-33"15,33 33-31,0 0 0,-33-33 15,33 33-15,-66 66 16,33 1 0,0-34 15,-33 165-31,32-65 16,68-1-1,-1 0 16,66-66-15,0 1 0,199 32-16</inkml:trace>
  <inkml:trace contextRef="#ctx0" brushRef="#br0" timeOffset="-108309.47">22556 16073 0,'0'-33'15,"0"66"110,0 1-125,-33-34 0,0 66 16,0 66 0,-1-99-16,34 0 15,0 0-15,-33-33 16,33 0-1</inkml:trace>
  <inkml:trace contextRef="#ctx0" brushRef="#br0" timeOffset="-106879.47">22556 16040 0,'33'0'140,"-33"33"-124,33 1-16,0-1 16,33 66-16,33 0 15,-66-33 16,-33-33-15,0 0 0,0-66-1,33 33-15</inkml:trace>
  <inkml:trace contextRef="#ctx0" brushRef="#br0" timeOffset="-103662.47">23217 16173 0,'33'0'16,"-33"-33"15,33 33-31,0 0 16,0 0-1,-33-33 1,34 33 0,32-34-16,0 34 15,0 0 1,-33 0 15,0 0-15,33 34-1,-33-34-15,0 33 16,0-33-16,1 0 31,-68 0-15,34 33 62,0 0-62,-33-33-16,33 33 0,0 0 15,0 66 16,0-66-15,33 33-16</inkml:trace>
  <inkml:trace contextRef="#ctx0" brushRef="#br0" timeOffset="-102612.46">24474 16107 0,'0'0'0,"-33"-34"32,0 34-1,0 0-31,0 0 15,0 0 1,0 0 0,-34 34-1,34-34-15,-33 66 16,66-33-16,-33 33 16,0 0-1,66 33 1,-33-66-16,66 0 15,-33-33 1,0 0-16,100-66 16,-100 0-1,33 0 17,-66 33-32,33-33 0,-33 33 15,0 0 1,0 66 31,33 0-32,-33 0 1,0 33 0,66 33-1,0 0 1,0 1-1,-32-34 1,32 0 0,-66-33-1,33 0 1,-33-66 0,0 0-1,33-66 16,0-1-15,0-32 0,-33 0-1,33 33 1,-66-1-16</inkml:trace>
  <inkml:trace contextRef="#ctx0" brushRef="#br0" timeOffset="-102192.47">25003 15743 0,'33'0'0,"0"33"31,0 0-15,0 0-1,100 66 1,-67 0 0,33 100-1,-66-34 1,-33 34 0,-66 32 15,0 1-16</inkml:trace>
  <inkml:trace contextRef="#ctx0" brushRef="#br0" timeOffset="-101461.47">25962 16305 0,'33'0'47,"0"0"-31,0 0-1,1 0-15,32 33 16,66-33-1,66 33 1,-32 0 0,-100-33-16,33 0 15,-66 0-15,166 0 16,-100 0 0,-33-33-1</inkml:trace>
  <inkml:trace contextRef="#ctx0" brushRef="#br0" timeOffset="-100994.47">26723 16073 0,'33'0'62,"0"34"-62,0-34 16,66 66 0,34 33-1,-67 0 1,0 0 0,-66-66-1,0 34 1,-33-34-1,0-33-15,0 66 16,0-66-16,-33 33 16,-1 0-1,1 0 1</inkml:trace>
  <inkml:trace contextRef="#ctx0" brushRef="#br0" timeOffset="-99980.47">27616 16107 0,'33'0'47,"0"0"-32,-33 33-15,66-33 16,-33 0-16,66 0 16,1 0-1,-67 0-15,99-33 16,-99 33-16,0 0 16,33-34-1,-99 34 95,33 34-95,0-1 16,0 0-31,0 0 16,0 0-16,0 0 16,0 0-16,0 0 31,0 0-31,33 0 16</inkml:trace>
  <inkml:trace contextRef="#ctx0" brushRef="#br0" timeOffset="-99110.47">28608 15577 0,'0'33'31,"0"0"0,0 1-31,0-1 16,0 66 0,0 66-1,0 1 1,33 65 0,0-66-1,-33 34 16,0-67-15,0 0 0,0-98-16,0 32 15,0-33-15,0 0 16,0 0-16</inkml:trace>
  <inkml:trace contextRef="#ctx0" brushRef="#br0" timeOffset="-98647.47">28707 16007 0,'0'0'0,"0"-33"15,33 33 1,-33-33 0,67 33-1,32-33 1,0 33-1,33 66 1,-33-33 0,-32 67-1,-34-34 1,-66 66 0,0-33-1,-100 0 16,34-32-15,0-67 0,-33-133-16</inkml:trace>
  <inkml:trace contextRef="#ctx0" brushRef="#br0" timeOffset="-95747.47">17992 15478 0,'0'0'0,"-33"0"15,0 33 1,-1 0 0,1 33-1,0 67 1,0 32 0,66-33-1,0 1 1,34-34 15,-67-66-31,33 0 16,-33 0-16,33 33 15,-33 33 1,-33 34 0,33-1-1,-33-33 1,33-66-16,0 67 15,0-67-15,0 99 16,33-33 0,0 0-1,0-33 1,0-66 0,-33 34-1,33-34 16,-66 0-15,33 33 0,0 0-1,33 33 1,0-33 0,99 0-1,1-33 1,-100-33-16,99-33 15,-99 66-15,66-66 16,0-1 0,-32 34-1,32 0 17,-66 66-32,0 0 0,33 34 15,-33-67 1,66 66-16,67-33 31,-1-33-15,34-33-1,-166 0-15,66 0 16,-66 0-16,99-1 16,0 1-1,-32 0 1,-1 66-1,99 34 1,1-1 0,-1 0-1,67 0 1,-34-99 0,-198 33-16,100-33 15,-67 0 1,66-33-1,0-1 1,-32 34 0,-1 33-1,-33 33 1,33 34 0,67 32-1,-1-66 1,-33-66-1,1-33 1,-100 66-16,132-100 16,-132 100-16,33-33 15,100-33 1,-133 66 0,33 0-16,-33 0 0,66 66 15,-33 1 1,66-34 15,-98-33-31,65 33 16,-66-66-16,132 0 15,34-34 1,-67 1 0,-33 0-1,-66 66-15,66-33 16,-65 33-16,-1 0 15,66 99 1,-66-33 0,99-33-1,-33 1 1,67-68 0,-133 34-16,66-33 15,-66 0 1,99-33-1,-98 66-15,32-66 16,-33 33-16,0 33 16,0 0-1,33 33 1,0 0 0,100 33-1,-34-66 1,33-33-1,34-33 1,32 0 0,-132 0-1,67 33 17,-133 33-32,0 33 15,0 33 1,66 0 15,0-33-15,100-33-1,65 0 1,-65-33 0,98-33-1,-98 33 1,-133 33-16,66 0 15,-65 0-15,164 33 16,67 0 0,-1 33-1,34 0 1</inkml:trace>
  <inkml:trace contextRef="#ctx0" brushRef="#br0" timeOffset="-93396.47">18124 15710 0,'0'-33'15,"0"-1"1,0 1 0,0 0-1,33 33-15,-33-33 16,33 0-1,33 0 1,67 33 0,98 0-1,67 33 1,132 0 0,-166 0-1,199 33 16,-132-99-15,0-33 0,-1-33-1,-65-33 1,-166 99 0,67 0-1,-34 99 1,99 0-1,1 0 1,99 0 0,-133-66-1,100-66 1,-232 33 0,165-33-16,-198 66 0,1-33 15,98 0-15,0 0 16,-132 0-16,132 33 31,-99 33-31,34-33 16,131 66-1,-33 0 1,-98-66-16,131 66 16,-132-66-16,133 0 15,-133 0-15,198 0 16,-164-33-16,98 0 15,67-33 1,-34 0 0,-99 66-1,1 0 1,-1 33 0,0 0-1,133 0 16,-1-33-15,1 0 0,33-66-1,-34 0 1,-98 32 0,-1 1-1,-132 0 1,0 66-1,0 34 1,33 32 0,34 0-1,98 0 1,0-66 0,34-33-1,-67-33 1,-32-33 15,-34 33-15,-33-33-1,-33 66-15,-33-33 16,33 33 0,-33-33-1,33 33-15,33 0 16,-33 0-16,0 0 15,67 0 1,-34 0 0,-99 33 31,33 0-32,-33 0-15,-67 66 16,34 33 15,99 1-15,34-1-1,32-33 1,-33 0 0,-33 34-1,-66-34 1,0-66-16,-33 66 15,66-66-15,-66 67 16,32 32 0,34-33-1,67 33 1,32 1 0,-66-34-1,-33-33 1,-66 0 15,33 0-15,-33 33-16</inkml:trace>
</inkml:ink>
</file>

<file path=ppt/ink/ink10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31:42.835"/>
    </inkml:context>
    <inkml:brush xml:id="br0">
      <inkml:brushProperty name="width" value="0.05292" units="cm"/>
      <inkml:brushProperty name="height" value="0.05292" units="cm"/>
      <inkml:brushProperty name="color" value="#C00000"/>
    </inkml:brush>
  </inkml:definitions>
  <inkml:trace contextRef="#ctx0" brushRef="#br0">9558 7078 0,'0'0'0,"0"-33"0,-33 33 16,0-34-1,-33-32 1,0 0-1,-1 0 1,-32 33 0,33 0 15,-33 0-31,-33 33 16,99 0-1,-133 0 1,133 0-16,-99-33 15,-34 33 1,100 33-16,-33-33 16,66 0-16,-33 33 15,-66 33 1,32 0 0,-65 66-1,33 1 1,-1 32-1,1-33 1,66 1 0,0-67-1,66 66 1,0-33 15,0 34-15,0 32-1,0-132-15,33 66 16,-33-66-16,33 34 16,33 65-1,0-33 1,33 0 0,1 0-1,32 1 1,0-34-1,1-33 1,-1-33 0,66 0-1,-32 0 1,-133-33-16,231 0 16,-198 33-1,67-66 1,98-1-1,-98-32 1,-34 0 0,33-132-1,-33 32 1,-99 133-16,66-132 16,-66 164-16,0-131 15,-33-33 1,-33-67-1,-132-66 1</inkml:trace>
  <inkml:trace contextRef="#ctx0" brushRef="#br0" timeOffset="1616">15610 6846 0,'0'33'62,"33"-33"-46,-33 33-16,0 0 15,34 0-15,-1 0 16,-33 1-16,33-1 16,-33 0-16,33 0 15,0 0-15,0 0 16,0 0-16,0 0 16,0-33 15,0 0 16,-33-33-47,133-33 15,-100 66-15,132-99 16,-132 66-16,132-67 31,1 34-15,-34 33-1,-33 0-15</inkml:trace>
  <inkml:trace contextRef="#ctx0" brushRef="#br0" timeOffset="14397.99">17760 8764 0,'33'0'78,"-66"0"-31,33-33-32,-33 33-15,0-33 16,0 0-16,0 0 15,-33-33 1,-34 33 0,34 0-1,0 0 1,-33 33 0,33 0-1,-33 0 1,-1 33 15,67-33-15,-66 33-1,0 33 1,66-33 0,-33 33-1,0 33 1,32 34-1,34-34 1,0 66 0,0-66-1,0-65-15,34 65 16,-1-66-16,0 33 31,0-33-31,33 99 16,0-99 15,33 34-15,-33-34-1,1 0 1,32 0 0,33-33-1,0-33 1,1 0-1,-1 0 1,-66 0 0,-33-1-16,33-32 15,-33 66-15,34-99 16,-34 0 0,0-33-1,-33-1 1,0 1 15,-66 33-15,-67-34-16</inkml:trace>
  <inkml:trace contextRef="#ctx0" brushRef="#br0" timeOffset="16096.99">24672 3936 0,'0'-33'0,"-33"0"32,33-1-17,-33 1-15,33 0 16,-33 0 0,-33-66-1,-33 33 1,0 0-1,66 66-15,-100-33 16,100 33-16,-66 0 16,-33 33-1,-34 33 1,1 66 0,66 0-1,66-98-15,-34 131 16,67-132-1,-66 132 1,66-132-16,0 100 16,0-67-16,33 66 15,67 100 1,32-67 0,99 0-1,67-98 1,-99-67-1,98-133 1,-65-98 0,-166-67-1,-99 33 1,-133-32 15,133 264-31,-66-100 0,66 133 16,-165-99-16</inkml:trace>
  <inkml:trace contextRef="#ctx0" brushRef="#br0" timeOffset="22912.99">1951 11112 0,'-33'0'93,"66"0"-61,-33-33-32,33 33 15,-33-33 1,33 0 0,34 0-1,32-33 1,-33 33-1,33 33 17,-33 33-17,34 0 1,-67-33-16,0 33 16,0-33-16,66 0 15,-33 0 1,66-66-1,-32 0 1,-34 0 0,-33 66-16,0-33 15,0 33-15,0 0 16,0 33 0,33 33-1,34 0 1,-1-33 15,33 0-15,-66-66-1,-33 33-15,66-33 16,-99 0-16,34 33 16,32-33-1,-33 33 1,0 0-1,66 33 1,0 33 0,-66-66-16,67 33 15,-67-33-15,132 0 16,-99-33 15,33-33-15,-66 33-16,0 0 15,1 33 17,32 33-17,33 33 1,-66-33-16,33-33 16,-66 33-16,132-33 15,-98 0-15,65 0 16,-66-33-16,66-33 15,-33 0 1,0 0 0,-33 66-1,34 33 1,-1 33 0,99 33-1,-33-33 1,133-33 15,-166-66-15,100-33-1,-67-33-15</inkml:trace>
  <inkml:trace contextRef="#ctx0" brushRef="#br0" timeOffset="45210.99">7805 12303 0,'0'0'0,"-33"0"141,66 0-94,-33-33-47,33 0 15,0 0 1,0 33 0,1-33-1,-34 66 1,33-33 0,0 0-1,33 33 1,-33 33-1,33-66 1,-33 0 0,0 0-1,33-33 1,-66 0 15,33 33-15,-33 33-16,33-33 31,-33 33-31,67 0 16,-67 0-1,33-33 1,0-33 0,0 33-16,-33-33 15,33 33 1,0-33-1,0 33 1,0 0 15,0 33-15,0 0 0,0-33-1,0-33 1,0 33-1,-33-33 1,34 33 0,-68 0 15,68 0-15,-34 33-1,0 0-15</inkml:trace>
  <inkml:trace contextRef="#ctx0" brushRef="#br0" timeOffset="46727">10881 10914 0,'0'-33'16,"0"0"31,-33 0-32,33 0 1,-33 0 0,0 0-1,-33 0 1,-34-1 0,-32 1-1,0 33 1,99 0-16,-133 0 15,133 0-15,-99 0 16,33 0 0,33 33-1,-67 1 17,67-1-17,33 0-15,-33 33 16,33-66-16,-33 66 15,-33 0 1,65 0 0,-32 33-1,0-32 1,33 32 0,0 0-1,0 0 1,33-33-1,0 34 17,33 32-32,0-66 15,0 66 17,0-65-17,0-67-15,0 66 16,-33-33-16,67 33 15,-1 0 1,33-33 0,-33 33-1,33-33 1,-33-33 0,67 33-1,-34 0 1,0 1-1,33-34 1,34 33 0,-34-33-1,33 0 17,-65 0-17,-1 0 1,-33 0-16</inkml:trace>
  <inkml:trace contextRef="#ctx0" brushRef="#br0" timeOffset="189491.99">21960 10087 0,'0'0'0,"-33"0"16,33-33 15,-33 33-15,0 0 0,-33 0-1,33 0-15,0 0 16,-66 33-1,33 0 1,-1 0 0,34 34-1,0-1 1,33 0 0,-33 0 15,33-33-31,0 33 15,0-33-15,0 0 16,0 33 0,66 34-1,-33-67 1,34 0 0,65 33-1,-33-66 1,33-33-1,1 0 1,-1-66 0,-66 32-1,0-32 1,-66 0 0,-33 33 15,-33-33-16,0 33 1,-66-1-16</inkml:trace>
  <inkml:trace contextRef="#ctx0" brushRef="#br0" timeOffset="190841.99">11079 10782 0,'0'-33'0,"33"33"46,-33-33-30,34 33-16,-1 0 16,0 0-16,66 0 15,33 33 1,34 66 0,-34 0-1,99 66 1,-164-65-1,32 65 1,-33 0 0,-33-32-1,0 32 1,-33-66 0,-33 34-1,33-100 1,-33 66-1,0-66-15,0 33 16,-66 33 0,-34-33-1,-98 34 1,32-34 0,166-66-16,-165 66 15,165-66-15,-232 0 16</inkml:trace>
  <inkml:trace contextRef="#ctx0" brushRef="#br0" timeOffset="191923.99">9558 11278 0,'0'0'15,"0"-33"1,-33 33 0,0-33-1,-33 33 1,0-33 0,-1 0-1,1 33 1,0 66-1,0 0 1,0 66 0,66-99-16,-33 66 15,33-65-15,-33 98 16,33-33 0,33 33 15,0-32-16,33-34 1,33 0 0,67-66-1,32-33 1,-66-33 0,1-34-1,-100-32 1,0 33-1,-99-33 1,0-1 0,-67 34-1,1 33 1</inkml:trace>
  <inkml:trace contextRef="#ctx0" brushRef="#br0" timeOffset="194874.99">12171 11344 0,'0'-33'0,"0"0"31,0 0-15,0 0 15,0 0-15,0 0-1,0-1 32,33 1-31,0 0-16,66-33 16,67-99-1,-34 132 1,-99 33 15,0 0 0,33 33-15,0-33-16,133 99 16,-34 33-1,-165-66 16,0 1-15,0-34 0,-66 99-1,0-33 1,0 0 0,0-32-1,66-34-15,-100 33 16,67-66-16,0 33 15,-99 0-15</inkml:trace>
  <inkml:trace contextRef="#ctx0" brushRef="#br0" timeOffset="203839">8698 12237 0,'-33'0'0,"66"0"0,-66 33 47,66-33-31,-33 33-1,33-33-15,0 66 16,67 67 0,-1-34-1,66 0 1,-33-33-1,133-33 17,-33 0-17,98-66 1,-65 33 0,99-33-1,-100 33 1,100 0-1,-33 0 1,-265 0-16,298-33 16,-298 33-16,165 0 15,67 0 17,132-33-32,-132 0 15,-34 0 1,-198 0-16,232 0 15,-232 33 1,166-66 0,165-1-1,32 34 1,-131 0 0,99 0-1,-99 0 1,99 0-1,-100 0 1,67 0 0,-99 0-1,65 0 1,-65 0 0,-199 33-16,132-33 15,-164 33 1,230 0-16,1 0 15,-100 33 17,34 0-17,-67 0 1,33 66 0,-33-66-1,1 66 1,-67-33-1,0 1 1,0 32 0,0 0-1,-33-66 1,-33 66 0,33-32-1,-33-34-15,0 66 16,0-66-1,0 66-15,0 0 32,34 1-17,-34-34 1,33-33 0,-33 0-1,-33 66 1</inkml:trace>
  <inkml:trace contextRef="#ctx0" brushRef="#br0" timeOffset="204593.99">19778 13229 0,'0'-33'15,"0"66"48,33 0-48,-33 0-15,0 0 0,33 0 16,0 67 0,0 32-1,0-33 1,0 33 0,0-98-1,-33-1 1,33-33-1,0 0 1,0 0 0,0-33-1,0-1 1,1 34-16,-1-66 16,0 33-1,0 33-15,33-99 31,0 66-31,-66 0 16,66-33 0,-33 66-16,-33-33 15,33 0 1,0 33 31,-33 33-47</inkml:trace>
</inkml:ink>
</file>

<file path=ppt/ink/ink1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42:01.690"/>
    </inkml:context>
    <inkml:brush xml:id="br0">
      <inkml:brushProperty name="width" value="0.05292" units="cm"/>
      <inkml:brushProperty name="height" value="0.05292" units="cm"/>
      <inkml:brushProperty name="color" value="#C00000"/>
    </inkml:brush>
  </inkml:definitions>
  <inkml:trace contextRef="#ctx0" brushRef="#br0">17066 5292 0,'0'-33'15,"0"66"79,0 0-78,0 0-16,0 33 0,-33 99 15,33-32 17,0-67-17,33 33 1,0-33 0,33 0-1,-33-33 1,0 0-1,-33 0 1,-33 1 0,33-1-1,0 66 1,0-33 0,0 0-1,0-33 1,0 0-1,0 0 1,0 0 0,0 1 15,0-1-15,33 33-1,0-33 16,0-66-15,0 33 0,66-33-1,-32 33 1,-1-33 0,0 33-1,0 0 1,0 33-1,-33 0 17,100 0-17,-133 0-15,66-33 16,-33 0-16,99-33 16,-33-33-1,34 0 1,-67 32-1,0 1 1,-33 33 0,0 33-1,33 1 1,33-1 0,34 0-1,-1-33 1,0-33-1,-33 33 1,-65-33 0,32-1 15,-33 68-15,33-1-1,0 33 1,33 0-1,34-33 1,-34-66 0,0 33-1,0-66 1,-33 33 0,0 0-1,-32 33 1,-1 0-1,0 33 17,66 0-17,0 0 1,33-33 0,-32 0-1,-1 0 1,-66-33-1,0 33 1,33-33 0,-66 66-1,33-33 1,0 33 0,0 0-1,67-33 1,-1 0-1,-66 0-15,66 0 16,-66-33 0,0 33-16,0-33 31,0 0-15,0 33 15,-33 33-16,34-33 1,-1 0 0,0 0-1,0-33 1,0-33 0,0-1-1,33-98 1,-66 66-1,0 0 17,-33-1-17,0 1 1,33 33 0,-33 66-1,33-33 1,-33 33-1,0 0 1,0 0 0,0 0-1,33-66 1,-34 33 0,34 0-16,-33 0 15,33-1 1,-33 1-16,-66 0 15,0 33 1,66 0-16,-99 33 16,98 0-1,-65 1 1,66-34-16,-66 33 16,66 0-16,-33-33 15,-67-33 1,34-34-1,0 1 1,-66 0 0,-1 33-1,1 0 1,0 66 0,-1-33-1,133 33-15,-66 0 16,66-33-16,-66 0 15,32 0 17,-65-66-32,33 0 31,-66-33-15,32 33-1,-32 33 1,33-1-1,-34 68 1,67 32 0,-33 0-1,66-33 1,33-33-16,-34 0 16,34-33-16,-66 0 15,-33-66 1,-1-1-1,-32 1 1,33 66 0,99 33-1,-100 99 1</inkml:trace>
  <inkml:trace contextRef="#ctx0" brushRef="#br0" timeOffset="7433">25665 5556 0,'0'-33'0,"-33"33"16,33 33 46,0 0-30,0 0-17,0 0-15,0 1 16,0 32 0,0 33-1,0 0 1,0 33-1,33-32 1,-33-1 0,0-33-1,33 0 1,-33 0 0,0 0-1,0 1 1,0-34-1,0 33 1,0-33 15,0 0-15,33 0 0,0-33-1,66 0 1,-66 0-16,0-33 0,0 33 15,133-33 1,-67 33 0,66 0-1,-66 33 1,34 0 0,-34 0-1,33 0 1,-33 0-1,-65-66-15,65 33 16,-66 0 0,0-33-16,33 0 31,0 0-15,33 33-1,-32 0 1,32 0-1,-33 66 1,-33-66-16,66 33 16,-66-33-16,66 33 15,1-33 1,65-33 0,-33 0-1,-32-33 1,-34 33-1,-33 0 1,0 66 15,33 0-15,0 33 0,33 0-1,34 0 1,-1-66-1,0-33 1,1 0 0,-34-33-1,-33 0 1,-33 66 0,0 0-1,0 33 1,33 0-1,33 33 1,-32-33 0,-34-33-16,33 0 31,-33-33-31,33 33 16,0-66-1,-33 33 1,-33-33-1,0 33 1,0 66 15,0-66-15,33 33 0,-33-33-1,33-66 1,-33-67-1,0 34 1,-66-34 15,66 67-31,0 66 16,0-66 0,0 66-16,0 0 15,-33 0 1,0 33 31,33 33-32,33-33-15,-33-33 16,-33 33 0,33-33-1,-66-33 1,0-1-1,-100 34 1,-98 33 0,32 33 15,-32 0-15,98 1-1,1-34 1,66-34-1,0-32 1,-34-33 0,67 66-1,-99-33 1,-34 66 0,1 33-1,66 33 1,-34 0-1,100-66 1,0 0 0,0-66-1,-33-33 17,-34 66-17,-65 33 1,-1 33-1,1 33 1,66-33 0,33 0-1,32-33 1,67-33-16,-66 0 16,33 33-16,-33-66 15,-66 0 1</inkml:trace>
  <inkml:trace contextRef="#ctx0" brushRef="#br0" timeOffset="11381.99">2514 7871 0,'0'-33'0,"33"33"15,-33-33 1,0 0 0,33-33-1,0 0 1,0 66-1,33 0 1,33 33 0,33 0-1,-98 0 1,98 0 0,-99 0-16,132 0 15,34-33 1,-67 0-1,0-33 1,-66 0 0,1 0-1,-1 0 1,33 0 0,-33 66-1,66 33 1,34-33-1,-1 0 1,-66-33 0,34-66-1,-67 33 17,33-33-17,-66 33 1,66 33-1,1 33 1,-1 33 0,0-33-1,33-33 1,34 0 0,-34-66-1,-33 33 1,-33 0-1,-33 33 1,67 33 0,-1-33-1,-66 33 1,99 0 0,-66-33-16,67 33 15,32-66 1,-66 0-1,0 0 1,-66-33 0,34 66 15</inkml:trace>
  <inkml:trace contextRef="#ctx0" brushRef="#br0" timeOffset="19963">19083 4333 0,'-33'-34'15,"33"68"126,0-1-110,-33 0-15,33 0-16,-33 66 15,33 0 1</inkml:trace>
  <inkml:trace contextRef="#ctx0" brushRef="#br0" timeOffset="20530.99">19149 4002 0,'0'-33'15,"0"0"-15,-33 33 16,33-66-1,-33 66 1,-99 0 0,-1 33-1,34 66 1,66-66-16,-33 66 31,33-66-31,0 33 16,33-33-16,-33 67 15,33-67-15,33 66 16,33 33 0,66 34-1,34-100 1,32-33 0,-32-66-1,-34-67 1,-33-65-1,-99 0 1,-33 32 0,-66-65-1,33 99 1,-67 33 0</inkml:trace>
  <inkml:trace contextRef="#ctx0" brushRef="#br0" timeOffset="22129.99">26558 4333 0,'0'-34'16,"0"1"31,33 33 0,0 0-47,0 0 15,0 0-15,0 0 16,66 33 0,-33 1-1,-33 65 1,-66 0-1,0-33 1,-33 66 0,0-65-1,0-1 1,66-33 15,0-66-15,33 33-1,-33-33 1,66 0 0,66-34-1,1 34 1</inkml:trace>
  <inkml:trace contextRef="#ctx0" brushRef="#br0" timeOffset="22747">26822 3969 0,'0'-33'16,"-33"33"-16,33-33 15,-33 33-15,0-33 16,0 33 0,-33-34-1,0 34 1,-67 34-1,-32 98 1,99-66 0,33-33-16,-67 99 15,100-99 1,-33 100-16,33-1 31,33 33-15,67-32-1,65-1 1,-132-99-16,132 0 16,-131-33-16,131 33 15,100-33 1,-67-66 0,-99-33-1,-33-67 1,-33 1-1,-33 132-15,-33-99 16,0 99-16,-33-133 16,-165 1-1</inkml:trace>
  <inkml:trace contextRef="#ctx0" brushRef="#br0" timeOffset="31361.99">28939 2547 0,'-33'0'47,"33"33"0,0 0 31,0 0-47,0 66-31,33-66 16,-33 66 0,33 1-16</inkml:trace>
  <inkml:trace contextRef="#ctx0" brushRef="#br0" timeOffset="31778">29005 2315 0,'0'-33'62,"33"33"-31,0 0-31,33 0 16,67 33 0,-133 33-1,33 0 1,-66 1-1,-1-34 1,-32 33 0,-33-33-1,0-33 1,66 0-16,-66-99 16</inkml:trace>
  <inkml:trace contextRef="#ctx0" brushRef="#br0" timeOffset="32279">29501 2679 0,'0'33'63,"33"-33"-32,0 0-16,0 0 1,0 0-16,0 0 16,0 33-16,133-66 15,-34 0 1,-66 0 0</inkml:trace>
  <inkml:trace contextRef="#ctx0" brushRef="#br0" timeOffset="32678">29865 2447 0,'0'33'31,"33"-33"1,0 0-17,0 0-15,0 34 16,0-1-1,33 33 1,-66-33 0,0 0-1,0 0-15,-33 0 16,33 0-16,-33 0 16,-33 33-1,33-33 1</inkml:trace>
  <inkml:trace contextRef="#ctx0" brushRef="#br0" timeOffset="33061.99">30592 2216 0,'0'33'62,"0"0"-62,0 0 16,0 0-16,0 0 0,0 66 15,0 34 1,0-67 0,34 33-1,-34-33 1</inkml:trace>
  <inkml:trace contextRef="#ctx0" brushRef="#br0" timeOffset="33460.99">30526 2084 0,'0'-33'16,"33"33"15,-33-34-15,33 34-16,1 0 0,65 0 15,33 0 16,-33 34-15,0 32 0,-65 0-1,-68 0 1,-32 0 0,0 33-1,-33-33 1,33 1-1,-66-1-15</inkml:trace>
  <inkml:trace contextRef="#ctx0" brushRef="#br0" timeOffset="33686">30659 2547 0,'33'33'31,"0"-33"-15,0 33 0,0 0-16,0 0 15,0 0-15,33 33 16,-66-33-16,66 66 0</inkml:trace>
  <inkml:trace contextRef="#ctx0" brushRef="#br0" timeOffset="34627.99">28840 3440 0,'0'33'63,"0"0"-48,0 0-15,0 0 16,0 132-16,0 1 31,33-67-15,-33 0-1,0-66-15</inkml:trace>
  <inkml:trace contextRef="#ctx0" brushRef="#br0" timeOffset="35011.99">28807 3208 0,'0'0'0,"33"-33"47,0 33-32,0 0 1,66 0 0,66 66-1,-65 0 1,-67 0 0,-33-32-16,0 32 15,0-33-15,-33 33 16,-1 0-1,-98 0 1,33-33 0,0-66-1,0-66 1</inkml:trace>
  <inkml:trace contextRef="#ctx0" brushRef="#br0" timeOffset="35527.99">29567 3836 0,'33'0'78,"0"0"-63,0 0 1,0 34-16,1-34 16,-1 0-16,0 0 0,66 0 15,-66 0-15,33 0 16,66-34 0</inkml:trace>
  <inkml:trace contextRef="#ctx0" brushRef="#br0" timeOffset="35947">29832 3572 0,'-33'0'0,"66"0"63,-33 33-63,33-33 16,0 33-16,33 33 15,33 0 1,-66 0 15,-33-32-15,0-1-1,-33 33 1,-33 0 0,-33-33-1,0 33 1,33-66-1</inkml:trace>
  <inkml:trace contextRef="#ctx0" brushRef="#br0" timeOffset="36630.99">31221 3307 0,'0'-33'16,"0"0"0,-33 33-1,33-33-15,-66 0 16,-1 0 15,1 33-15,-66 0-1,33 33 1,66-33-16,-33 66 16,33-66-16,33 33 0,-34 33 15,1 100 1,33-1-1,67 0 1,-34-165-16,99 133 16,-99-100-16,99 0 15,-66-33-15,133-66 16,-166 66-16,33-33 16,33-33-1,0-100-15,-132-32 16,-66-1 15,-33 67-15,99 132-16,-66-33 15,66 33-15,-67 0 0</inkml:trace>
  <inkml:trace contextRef="#ctx0" brushRef="#br0" timeOffset="36946">30989 3539 0,'33'33'47,"-33"0"-32,0 0 1,67 66 0,-34 67-1,33-34 1,33 33-1</inkml:trace>
  <inkml:trace contextRef="#ctx0" brushRef="#br0" timeOffset="38827.99">28244 4465 0,'0'-33'0,"0"66"32,33-33-32,0-33 46,0 33-30,1 0-16,32-33 16,33 33-1,0 0 1,0 33 0,1-33-1,-1 0 1,0 0 15,0 0-15,-33 0-1,1 0 1,-1 0 0,33 0-1,0 0 1,0 0-1,1-33 1,-34 33 0,33-33-1,-66 0 1,0 33-16,0 0 16,0 33-1,0-33 1,33 33-16,67 0 31,32-33-15,0-33-1,-32 0 1,-34 33 0,-33-33-1,0 33 1,67 0-1,65 33 1,-99-33 0,0 33-1,1-33 1,-34 0 0,0 0-1,0-33 1,33 33-1</inkml:trace>
  <inkml:trace contextRef="#ctx0" brushRef="#br0" timeOffset="52059">8202 9624 0,'-33'-33'16,"33"0"0,0 0-1,-33 0 1,0 0-1,0 0 1,0 33-16,-33-33 16,-1 66-1,34-33-15,-33 33 16,33-33-16,-66 99 16,66-66-16,33 0 15,-66 66-15,-34 133 16,67-34-1,33-32 17,33 32-17,34-99 1,-67-66-16,99 67 16,-66-100-16,132 66 15,1-99 1,-1-33-1,33-100 1,-131-32 0,-67 165-16,33-199 15,-33 166-15,-33-99 16,0 132-16,-67-166 16,67 166-16,-66-33 15,-99 33 1</inkml:trace>
  <inkml:trace contextRef="#ctx0" brushRef="#br0" timeOffset="53059">17760 9790 0,'0'-33'0,"-33"33"15,33-34-15,0 1 16,0 0 0,-33 33-16,33-33 0,0 0 15,-33 0 1,0 33-16,0-33 0,0 33 0,-33-33 16,-100 33-1,1 33 1,-1 66 15,1 34-15,0 131-1,99-65 1,66 65 0,66-99-1,99-32 1,133-1-1,99-99 1,-67-132 0,-98-66-1,-199-1 1,-66 1 0,-99-34-1,-133-32 1</inkml:trace>
  <inkml:trace contextRef="#ctx0" brushRef="#br0" timeOffset="57242">29170 9492 0,'0'33'94,"33"-33"-94,-33 33 15,33 33 1,1 67-16,-1-67 15,0 0 1,0-33 0,0-33 15,99-66-15,67 0-1,-1-34 1,0 1-1,-65 33 1,-67 33 0,-33 33-16</inkml:trace>
  <inkml:trace contextRef="#ctx0" brushRef="#br0" timeOffset="66690">29997 11112 0,'0'-33'78,"-33"33"-47,66 33 16,-33 1-16,33-34-31,-33 33 0,33 0 16,0 33 0,-33-33-1,33-33 16,1 33 16,32-66 16,-33 33-63,33-33 0,33 0 0,232-66 15,-34 32 1,-164 34 0,-67 0 15,-99 33-15,33 33-1,-33-33 1</inkml:trace>
  <inkml:trace contextRef="#ctx0" brushRef="#br0" timeOffset="80788.99">12502 12898 0,'-34'0'0,"1"0"63,66 0-16,1 0 0,-1-33-32,0 33-15,99-66 16,-33 66-1,0 33 1,-32 0 0,32 0 15,-99 1-31,66-1 0,-33 0 16,66 0-1,-33-33 1,34-33-1,-34 0 1,0-34 0,0 34-1,-33 0-15,33 0 16,-33 33 0,0 33-16,34 0 15,-1 0 1,0 34-1,33-67 1,0 0 0,1-100-1,-1 34 1,0 0 15,-33 0-15,-33 66-1,33 33 1,34 33 0,-34 0-1,-33-66-15,33 66 16,-33-66-16,33 34 16,0-68-1,33 1 1,-32-33-1,-1 33 1,-33 33 0,0 0 15,0 33-31,0 0 0,0-33 16,33 66-1,33 1 1,-32-34-1,32-33 1,-33-66 0,0-1-1,33 1 1,-66 66 0,34 33-1</inkml:trace>
  <inkml:trace contextRef="#ctx0" brushRef="#br0" timeOffset="84405">21398 13196 0,'0'0'0,"-33"0"0,66 0 0,-66 0 15,66-33 1,-33 0 0,33-33-1,0 0 1,67 0 15,32 66-15,0 33-1,67 33 1,-34 0 0,-33 0-1,1 0 1,-34-66 0,-33-33-1,-33 33-15,66-66 16,-66 66-16,33-66 15,34 33 1,32 66 0,-66 33 15,66 0-15,-32 0-1,-67-66-15,66 33 16,-66-33-16,66-33 15,33-33 1,-32 0 0,-1 33-1,33 0 1,-66 66 0,0 0-1,-66 0-15,67 33 16,-34-33-16,0-33 15,99 33 1,0-66 0,-32 0-1,32-33 1,66 33 0</inkml:trace>
  <inkml:trace contextRef="#ctx0" brushRef="#br0" timeOffset="87845">27318 9889 0,'0'33'62,"-33"-33"-46,0 0 15,33 33-15,-33 0-16,-33 66 15,33-66 1,33 0 15,0 0-15,0 1 46,0-1-62,0 0 16,-33 0 0,66-33-1,-33 33 1,0 0 15,0 0 0,33-33-15,0 33 15,-33 0-15,33 0 15,0 0-15,0 0 15,0 0 0,33 0-15,-33 1 15,67 65-15,65 0-1,-132-99 1,0 0 0,0 0 15,0 33 0,0-33-15,34 33-1,-1 0 32,-33 0-31,0-33-1,0 33 1,0-33 0,0 0 15,0 33-15,33-33-1,-33 0 1,0 33-1,0-33 1,67 34 0,-100-1-1,33-33 1,0 0 15,0 33 16,-33 0 0,33 0-16,-33 0 0,33 0-15,-33 0-16,0 0 31,0 0 1,33-33-32,-33 33 15,33 0 1,-33-66 265,33 33-265</inkml:trace>
  <inkml:trace contextRef="#ctx0" brushRef="#br0" timeOffset="88822">27417 9591 0,'0'0'16,"0"-33"-16,-33 33 0,0 0 47</inkml:trace>
  <inkml:trace contextRef="#ctx0" brushRef="#br0" timeOffset="90091">27318 9591 0,'33'0'15,"-33"-33"16,33 33-31,0 0 16,1 0 0,-1 0-1,-33 33 1,66 66 0,-33-66-1,33 100 1,-33-34-1,0-66 1,0 0 0,-33-66 15,33 33-15,-33 33-1,0 0 1,33-33-1,0 66 1,0 0 0,1-32-1,32 32 1,-33-33-16,0-33 16,0 0-16,-33-33 15,33 33 1,0 0 31,-33 33-47,0 0 15,33 33 1,0 0 0,33-33 15,-33-33-16,34 0 1,-1-33 0,-33 33 15,-33 33-15,33 33-1,0 0 1,0 1-1,33-1 1,-33-66 0,0 0-16,0 0 31,-33-33-31,33 33 0,1-33 16,-34 66 15,33-33-16,-33 33 1,33 33 0,0-33-1,0 0 1,33-33 0,0-33-1,-33 0 1,0 33-1,-33 33 17,33 0-17,33 33 1,1 0 0,-1-33 15,0-33-16,0 0 1,-33-33 0,-33 0-1,33 33 1,-33 33 15,0 0-15,0 0 15</inkml:trace>
  <inkml:trace contextRef="#ctx0" brushRef="#br0" timeOffset="90185">29699 11112 0</inkml:trace>
  <inkml:trace contextRef="#ctx0" brushRef="#br0" timeOffset="90656">29699 11179 0,'-33'33'78,"33"0"-78,0 0 16,-66 33-1,0 33 1,33 0-1,33-65 79,-33-1-94,0 0 0,0 0 16,-33 33-1,66-33 1,-33 33 0,0-66 46</inkml:trace>
  <inkml:trace contextRef="#ctx0" brushRef="#br0" timeOffset="91691.99">27351 9525 0,'0'-33'0,"33"33"47,-66 0-32,0 0 17,0 0-17,0 33 1,0 0 0,33 0-16,-33-33 0,0 99 31,-33-32-16,33-1 1,33-33 0,-33 0 46,33 0-62,-33 0 16,33 0-16,-34 0 15,1 0 1,33 0 0,-33 0 15,33 0 0</inkml:trace>
  <inkml:trace contextRef="#ctx0" brushRef="#br0" timeOffset="93954">28476 12336 0,'33'0'31,"0"0"63,-33 33-63,33 0 0,-33 0-15,33 0-16,0 67 15,0-34 1,0-66 15,0 0-15,0-33-1,133-33 1,-34-1 0,67 34-1,-67 0 1,0 0 0,-99 33 15,0-33-16,-66 66-15</inkml:trace>
  <inkml:trace contextRef="#ctx0" brushRef="#br0" timeOffset="79699.91">24242 15776 0,'0'-33'0,"0"0"47,0 66-32,34 33 16,-34-33-15,0 0-16,33 99 16,33-66-1,-33-32 1,0-1 15,33-66-15,0-1-1,33-32 1,-66 66-16,67-66 16,-67 66-16,33-66 15,99 33 1,-66 0 0,1 33-1,-67 0 1,-33 33-1</inkml:trace>
  <inkml:trace contextRef="#ctx0" brushRef="#br0" timeOffset="80216.91">24342 16536 0,'0'0'15,"-33"0"17,33 34-1,0-1-15,0 0-1,33 33 1,-33-33-16,66 33 15,-33-33-15,0-33 16,-33 33-16,99-33 16,-66 0-16,0-33 15,100-33 1,32-33 0,-66 33-1,-66 66-15,33-33 16,-33 33-1,-33 33 1</inkml:trace>
  <inkml:trace contextRef="#ctx0" brushRef="#br0" timeOffset="80782.91">24441 17892 0,'0'34'31,"0"-1"-31,0 0 15,33 0-15,-33 0 16,66 66 0,0-33-1,0 0 1,1-33 0,-1 34-1,0-67 1,33-34-1,0-32 1,34-33 0,-1 33-1,-66 33 1,-33 66 0</inkml:trace>
  <inkml:trace contextRef="#ctx0" brushRef="#br0" timeOffset="81699.91">24672 20935 0,'0'33'31,"33"-33"-15,-33 33 15,34 0-15,-34 0-16,66 100 15,-33-67 1,0 0 15,33-33-15,-33-33-1,66-33 1,0-66 0,1 33-1,-1 0 1,0-1 0,-66 67-16,33 0 15,-33 0-15,1 0 16,-1 67-16</inkml:trace>
  <inkml:trace contextRef="#ctx0" brushRef="#br0" timeOffset="86648.91">12799 13428 0,'0'-33'0,"33"33"140,-33 33-124,0 33 15,0-33-31,0 33 16,33 165-1,0-164 1,-33-34 0</inkml:trace>
  <inkml:trace contextRef="#ctx0" brushRef="#br0" timeOffset="87249.91">12766 13428 0,'0'-33'31,"0"-1"16,33 34-47,0 0 16,0 0 0,0-33-16,133 66 31,-133 1-16,0-34-15,33 33 16,-66 0-16,33-33 16,-33 33-1,0 33 1,0-33 0,-33 0-1,0 0 1,0 0-16,0 0 15,0-33-15,0 0 16,-66 0 0,-34-99-1</inkml:trace>
  <inkml:trace contextRef="#ctx0" brushRef="#br0" timeOffset="87799.91">13395 13824 0,'0'34'78,"33"-34"-62,0 0-16,0 0 0,33 0 16,66-34-1,-99 34 1,0 0-16,0 0 16,0 0-1</inkml:trace>
  <inkml:trace contextRef="#ctx0" brushRef="#br0" timeOffset="88232.91">13824 13593 0,'-33'0'16,"33"33"46,33-33-62,-33 33 0,34-33 16,-1 33-1,33 33 1,0-33 0,-33 0-1,-33 1 1,0 32 0,-33-66-16,0 33 15,33 0-15,-33-33 16,33 33-16,-66 0 15,33-33 1,-1 0 0</inkml:trace>
  <inkml:trace contextRef="#ctx0" brushRef="#br0" timeOffset="88814.91">14684 13361 0,'0'-33'31,"-33"33"-15,0 0-1,0 0 1,0 0 0,0 0-16,-33 33 31,-66 34-16,65 32 1,34-99-16,0 99 16,33-66-16,-33 33 15,33 33 1,0-32 0,66-1-1,67-33 1,-100-33-16,66-33 15,-66 33-15,33-33 0,33 0 16,-32-34 0,-67 1-1,-67 0 1,34 33-16,-66 0 16,99 0-1,-66 33 1,-33 0-16</inkml:trace>
  <inkml:trace contextRef="#ctx0" brushRef="#br0" timeOffset="89114.92">14453 13659 0,'33'0'16,"-33"33"15,0 0-15,33 33-1,0-33 1,-33 67-1,33 32 1,0-33 0,0 34-16</inkml:trace>
  <inkml:trace contextRef="#ctx0" brushRef="#br0" timeOffset="90049.91">12171 13130 0,'0'33'31,"-33"-33"-15,33 33-16,-33 0 16,0 0-16,0 0 15,-34 100 1,1 32-1,0 0 1,66-132-16,0 133 16,0-133-16,0 99 15,66 0 1,33-65 0,133-1-1</inkml:trace>
  <inkml:trace contextRef="#ctx0" brushRef="#br0" timeOffset="90498.91">12667 13295 0,'-33'0'31,"33"33"-15,-33 0-1,0 1 1,-33 98 0,32 33-1,1-66 1,33 67-1,33-34 1,67-33 0,98-33-16</inkml:trace>
  <inkml:trace contextRef="#ctx0" brushRef="#br0" timeOffset="91181.91">14420 13229 0,'33'0'0,"0"0"47,-33 33-32,33-33-15,0 0 16,0 66-1,0-33-15,0 67 16,0-67-16,0 66 16,1 33-1,-34-33 1,-34 34 0,1-67-1,0-33-15</inkml:trace>
  <inkml:trace contextRef="#ctx0" brushRef="#br0" timeOffset="91631.91">14916 13097 0,'0'33'47,"0"0"-32,33-33-15,0 66 16,-33-33-16,66 66 31,-33-65-31,0 65 16,33 66-1,-32 0 1,-34-32 0,-67-1-1,1-33-15</inkml:trace>
  <inkml:trace contextRef="#ctx0" brushRef="#br0" timeOffset="92098.91">15610 13461 0,'0'-33'16,"0"66"15,-33-33-31,0 33 16,33 0 0,-33-33-16,33 33 15,-33 33 1,0 33-1,0-33 1,33 34-16</inkml:trace>
  <inkml:trace contextRef="#ctx0" brushRef="#br0" timeOffset="92348.91">15643 13395 0,'34'0'16,"-34"33"-1,0 0 17,0 0-32,33-33 0,-33 33 15,33 33 1,0 33-1,33-33 1,0 67-16</inkml:trace>
  <inkml:trace contextRef="#ctx0" brushRef="#br0" timeOffset="92747.91">16305 13130 0,'0'33'16,"-33"-33"-1,33 33 1,0 0 0,-33-33-16,0 99 15,33-66-15,-33 34 16,-33 65 0,32 33-1,34-66 1,67 34-1,-1-34 1,0-33 0,132 0-1</inkml:trace>
  <inkml:trace contextRef="#ctx0" brushRef="#br0" timeOffset="93465.91">17066 13262 0,'0'-33'16,"-33"33"15,33-33-15,-34 33-16,1 0 15,0 0-15,33 33 16,-99-33-1,99 33-15,-66 0 16,33 0-16,0 0 16,-33 67-1,66-34 1,33 33 0,66 0-1,33-66 16,-99 0-31,100-33 16,-100 0-16,99-66 16,-66-33-1,-33 0 1,-33 66-16,-66-66 16,33 65-16,-33-32 15,0 33 1,0 66-1,-1 67 1</inkml:trace>
  <inkml:trace contextRef="#ctx0" brushRef="#br0" timeOffset="93765.91">17099 13494 0,'0'0'16,"0"33"15,0 0-15,33-33-16,-33 66 15,66 0 1,-33 66 0,33-65-1,-66-34-15,99 0 16</inkml:trace>
  <inkml:trace contextRef="#ctx0" brushRef="#br0" timeOffset="94314.91">17628 13593 0,'0'-33'16,"33"33"15,-33 33-16,33-33-15,0 0 16,33 0 15,0 0-31,100-33 16,-67 33 0,-66 0-16,66 0 15,-66 0 1,0 0-16</inkml:trace>
  <inkml:trace contextRef="#ctx0" brushRef="#br0" timeOffset="94698.91">18058 13361 0,'0'0'16,"33"0"15,-33 34-15,33-34 0,-33 33-1,33 0-15,33 33 31,-33-33-31,66 66 16,-65-66-16,-1 0 16,-33 0-1,-33-33 1,-1 33 0,-65 0-1,33 1 1,33-34-16</inkml:trace>
  <inkml:trace contextRef="#ctx0" brushRef="#br0" timeOffset="95115.91">18719 13097 0,'33'0'0,"-33"33"47,0 0-31,0 0-16,0 0 16,0 0-16,0 0 15,33 100-15,-33-34 31,33 33-15,1-33 0,-34-66-16</inkml:trace>
  <inkml:trace contextRef="#ctx0" brushRef="#br0" timeOffset="95480.91">18818 12998 0,'0'0'0,"34"0"31,-1-33-15,0 33-1,0 33 1,33-33 0,33 33-1,-66 33 1,0-66-16,-33 66 16,0-33-16,0 0 15,-66 33 1,-33 0-1,-33 34 1,-1-34 0</inkml:trace>
  <inkml:trace contextRef="#ctx0" brushRef="#br0" timeOffset="95714.91">18785 13593 0,'33'0'47,"-33"33"-32,34-33 1,-1 0-16,-33 33 0,132 33 15,-132-33-15,66 0 0</inkml:trace>
  <inkml:trace contextRef="#ctx0" brushRef="#br0" timeOffset="96098.91">19315 13295 0,'0'-33'16,"33"33"15,0 0 0,-33 33-15,33 0-16,0 0 0,33 100 16,33 131-1,-99-164 16,0-67-31,-33 33 16,0-33-16,-33 33 0</inkml:trace>
  <inkml:trace contextRef="#ctx0" brushRef="#br0" timeOffset="96563.92">19579 12799 0,'0'0'0,"33"0"0,-33 33 47,33-33-47,-33 33 15,33 67 1,34 32-1,-34-99-15,0 132 16,0-132-16,-33 34 0,33 65 16,33 33-1,-33 1 1,-66-67 0,0 33 15,-132 67-31</inkml:trace>
  <inkml:trace contextRef="#ctx0" brushRef="#br0" timeOffset="97631.91">20373 13692 0,'0'0'0,"33"0"32,0 0-17,66 0 1,34-33-1,-1 33 1,33 0 0,-132 0-16,100 0 15,-100 0-15,99 0 16,-33 0 0,-33 0-1,34 0 1,-1 0 15,-33 0-15,-33 0-1,0-33-15</inkml:trace>
  <inkml:trace contextRef="#ctx0" brushRef="#br0" timeOffset="98081.91">21431 13328 0,'0'33'62,"33"-33"-62,0 34 16,34-1 0,-1 33-1,-33-33-15,66 33 16,-66-33-16,33 0 15,0 33 1,-66-33 0,-33-33-1,-33 33 1,-33 0 0,33 1-1,66-1 1,-66-33-1,66 33-15,-33-33 0</inkml:trace>
  <inkml:trace contextRef="#ctx0" brushRef="#br0" timeOffset="98814.91">22258 13461 0,'0'-33'0,"0"66"31,0 0 0,0 0-31,33 33 16,-33 66-1,33-33 1,0 34 0,-33-100-16,0 33 15,0-33 1,0 0-16</inkml:trace>
  <inkml:trace contextRef="#ctx0" brushRef="#br0" timeOffset="99247.91">22258 13262 0,'0'0'0,"33"0"32,0 0-1,0 33-31,67-33 31,-67 0-31,66 66 16,-66-66-16,0 0 0,66 34 15,-33 32 1,-33 0 0,-66 0-1,-66 33 1,0-33-1,66-33-15,-33 0 16,33-33-16,0 0 16,-100-132-1</inkml:trace>
  <inkml:trace contextRef="#ctx0" brushRef="#br0" timeOffset="99863.91">22920 13824 0,'33'0'62,"0"34"-30,0-34-17,0 0-15,33 33 16,33-33 0,-66 0-16,100 0 15,-100-33 1,99 33-1,-33 0 1,-99-34 0,-33 34-16</inkml:trace>
  <inkml:trace contextRef="#ctx0" brushRef="#br0" timeOffset="100297.91">23416 13626 0,'0'33'46,"33"-33"-30,-33 33 0,33-33-16,0 33 15,33 33 1,0 34 0,0-34-1,-33 0 1,-66-33-1,0 0 1,-33 0 0,-33 0-1,0 0 1,66 0 0,33-66-1</inkml:trace>
  <inkml:trace contextRef="#ctx0" brushRef="#br0" timeOffset="101347.91">23978 13428 0,'0'33'63,"0"0"-48,0 0-15,0 0 16,0 0-16,0 99 16,0 34-1,33-67 1,-33-66-1,33 33 1,-33-33-16,0 0 0</inkml:trace>
  <inkml:trace contextRef="#ctx0" brushRef="#br0" timeOffset="101763.91">23945 13262 0,'0'0'0,"0"-33"16,33 33 15,0 0-16,0 0 1,0 0 0,66 33-1,34 0 1,-1 0 0,-66 0-1,-66 34 1,-66-1-1,-33 33 1,33 0 0,-34-33-1,1 0 1</inkml:trace>
  <inkml:trace contextRef="#ctx0" brushRef="#br0" timeOffset="102014.91">24176 13791 0,'33'0'16,"-33"33"15,33-33-16,-33 34-15,34 32 16,-1 0-16,0 0 16,0-66-16,0 99 15,0 67 1</inkml:trace>
  <inkml:trace contextRef="#ctx0" brushRef="#br0" timeOffset="106562.91">11146 12733 0,'0'33'16,"-34"-33"0,34 33-16,-33-33 15,0 133 1,0 98 0,0-165-16,33 100 15,0-133-15,33 165 16,0-99-1,67-33 1,-1 1 0,-66-67-1,0 66 1,-33-33 0,0 33-1,-66 33 1,66 0 15,33 1-15,-33-34-1,66-33 1,33 0 0,0-33-1,1 0 1,-1 0-1,33-33 1,-33 33 0,34 33-1,32 0 1,-33-33 0,100 0-1,-100-33 1,-66 33-1,67-33-15,-100 33 16,99 0 0,-33-33-1,-33 33 1,34 0 0,-1 33-1,33 0 1,100 0-1,-34 0 1,34 0 0,-100-66-1,-99 33-15,132-33 16,-132 0-16,133 0 16,-133 33-16,33-33 15,-33 33-15,0 0 16,33 0-16,33 0 15,1 33 17,98 0-17,67 0 1,-34-33 0,67 0-1,-133-33 1,1 0-1,-1 33 1,-66-33 0,33 66-1,-32-33 1,32 33 0,33-33-1,1 0 1,-133 33-1,99-66-15,-99 33 16,99-33 0,-32 33-1,-1-66 1,33 33 0,-33-34-1,1 67 1,-34 0-1,0 34 1,33 32 0,66-33-1,1-33 1,-67 0 0,-66 0-16,66-33 15,-99 0 1,66 0-16,1-34 15,-34 34 17,33 33-17,0 33 1,33 0 0,0 34-1,-66-67-15,67 33 16,-67-33-16,66 33 15,-66-33-15,99-33 16,-99 33-16,0-33 0,1 33 16,32-33-16,0-1 15,-33 34-15,33-33 16,66 0 0,-99 33-1,1 0-15,32 33 16,-33-33-1,66 33-15,0 1 32,100-34-17,-34 0 1,33-67 0,-65 34-1,-34 0 1,-33 33-1,-33 33 1,0-33 0,0 33-1,0 0-15,67 1 16,-67-34-16,0 33 16,66 0-16,66-33 15,34-33 1,-34 0-1,-66-1 17,-66 34-32,0-33 15,1 33-15,-1 0 16,0 33 0,-33 1-16,33 32 15,0-66-15,0 66 16,66 0-1,33-33 1,-65 0-16,65-33 16,-66 0-16,33 0 15,-66 0-15,100-33 16,-100 33-16,66-33 16,-33 33-1,0 33 1,-33 0-1,33 0 17,-33 0-32,100 33 15,-100-66-15,99 33 16,0-33 0,67-66-1,-100-33 1,-66 66-16,33-66 15,-66 66-15,33-66 16,0-1 0,0 1-1,-33 66-15,0-99 16,-33 99 0,33-34-16,-33 1 15,-33 33 1,66 0-1,-33 33 17,33-66-17,0 33-15,-33-33 16,33 33-16,-33-33 16,33 33-16,-66-67 15,33 67-15,33 0 16,-66 0-1,33 0-15,-67 0 16,67 33-16,-33 0 16,-99-33-1,99 33 1,33 0 0,-1-66-1,-65 0 1,33-1-1,-33 1 17,0 33-17,-1 0 1,-32 66 0,-33 0-1,32 0 1,100-33-16,-66 33 15,66-33-15,-33-33 16,33 33-16,-66-33 16,66 0-16,0 33 15,-166-99 1,34 33 0,32 33-1,-32 66 1,132-33-16,-132 66 15,132-66 1,-100 33 0,-65 33-1,32-33 1,67-33 0,-66-33-1,0 0 1,-1 33-1,-65-33 1,32 33 0,166 0-16,-165 33 15,165-33-15,-133 33 16,34 33 0,0-33-1,99-33-15,-67 0 16,67-33-1,0 33-15,-99-33 0,0-33 32,99 66-32,-133-33 15,133 0-15,-99 33 16,-67 0 0,1 33-1,33 0 1,32 33-1,100-66-15,-99 33 16,99-33-16,-33 33 16,-100-66-1,-32 0 1,33-33 0,-67 33-1,34 0 1,65 0-1,-98 66 17,-1 33-17,67-33 1,-33 0 0,-1 0-1,34-66 1,-34-33-1,166 66-15,-132-33 16,99 0-16,-67 0 16,100 33-16,-132 0 15,132 0-15,-99 0 16,-1 33 0,1 33-1,-66 66 1</inkml:trace>
  <inkml:trace contextRef="#ctx0" brushRef="#br0" timeOffset="106979.91">13924 12932 0,'0'0'0,"-33"0"0,-34-34 16,34 34-16,-66-66 16,-33 33-1,-100-33 1,133 33-1,-33 33 1,33 33 0,33 0-1,-67 66 1,100-99 0,0 33-16,-66-33 15,66 0 1,-66-33-16,-67 0 31,-32-33-15,65 0-1,100 66-15,-66-33 16,66 33-16,-66 33 16,-33 33-1,32-33 1,-65 66-1,99-32 1,-66 32 0</inkml:trace>
</inkml:ink>
</file>

<file path=ppt/ink/ink11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52:12.974"/>
    </inkml:context>
    <inkml:brush xml:id="br0">
      <inkml:brushProperty name="width" value="0.05292" units="cm"/>
      <inkml:brushProperty name="height" value="0.05292" units="cm"/>
      <inkml:brushProperty name="color" value="#C00000"/>
    </inkml:brush>
  </inkml:definitions>
  <inkml:trace contextRef="#ctx0" brushRef="#br0">12634 5259 0,'0'0'0,"-33"0"47,33 33-32,-33 0 1,33 33 0,-33 0-1,0 66 1,33-66 0,0-32-16,33-1 31,-33 0-31,33 33 0,33 33 15,-33-66 17,0 0-17,-33 0 1,0 0 0,0 67-1,-33-67 1,33 33-1,0-33 1,0 33 0,0-33-1,0 33 1,33-33 0,0-33-1,0 0 1,0 0-16,33-33 15,-33 33 1,34-33 0,32-33-1,-33 33 1,0 0 0,-33 33-1,-33 33-15,66-33 16,-33 33-16,0 0 15,100 33 1,-1 0 0,0-66-1,34 0 1,-100-33 0,0-33-1,0 0 1,-33 66-1,0 0 1,33 33 15,34 0-15,-34 0 0,99 0-1,-33-66 1,-65 33-1,-1-33 1,0 0 0,-33 33-1,66 33 1,-66-33-16,66 66 16,-65-33-1,65-33-15,0 33 16,33-33-1,-66-33 17,1 0-17,-1 0 1,-33 0 0,-33 66-1,66 0 1,-33 0-1,99 34 1,1-67 0,32 0-1,-66-34 1,33-32 0,-32 0 15,-1-33-31,-66 99 15,0-33 1,-33 66 15,33-33 1,0-33-17,33 0 1,-33-33-1,-33 33 17,33-67-17,-33-65 1,-66 0 0,-33 65-1,-33 100 1,33 0-1,-1 33 17,34-33-17,0-66 1,-33 33 0,-33-66-1,32 0 1,1 33-1,0 0 1,0 66 0,-1 33-1,67-33-15,-99 33 16,99 0-16,-66 0 16,33 0-1,-34-33 1,67 0-16,-66-33 15,66 0 1,-33 0-16,-66-33 16,-1 32 15,34 1-15,-66 100-1,66-1 1,-34 33-1,67-33 1,-66-33 0,33-66-1,-34-66 1,1 0 0,0-1-1,99 67-15,-100-33 16,100 33-16,-33 33 15,-33-33-15,-33 33 32,-1 33-32,1 33 31,66-33-15,0 0-16</inkml:trace>
  <inkml:trace contextRef="#ctx0" brushRef="#br0" timeOffset="483">14122 4333 0,'0'0'0,"0"-34"47,0 68-47,33-34 16,0 0-1,33-34 1,67 34-1,65 0 17,1 0-17,-67-33 1,-99 33 0</inkml:trace>
  <inkml:trace contextRef="#ctx0" brushRef="#br0" timeOffset="749.99">14585 4299 0,'0'0'0,"0"-33"0,0 66 62,0 1-46,33-34-16,-33 33 0,33 132 31,0 0-15,-33-32 0,67 98-16</inkml:trace>
  <inkml:trace contextRef="#ctx0" brushRef="#br0" timeOffset="2099.99">18852 5292 0,'0'0'0,"-34"0"15,34-33-15,-66 33 16,33-33 0,0 33-16,0 0 15,0-34 1,-66 34-16,0 0 15,-1 34 1,67-34 0,-33 66-1,33-66-15,-33 66 16,33-33-16,-33 66 16,33-99-16,0 99 15,-34 1 1,34-1-1,33-66-15,0 33 16,0-33-16,0 33 16,0 33-1,33-32 1,1-1 0,-1 0-1,0-66-15,66 66 16,-66-33-16,0-33 15,66 33-15,34-33 32,32-33-32,0-33 31,-66 0-15,1 0-1,-34-34 1,-66 67-16,33-66 15,-33 66-15,-66-132 16,0 32 0,-67-32-1,34 33-15</inkml:trace>
  <inkml:trace contextRef="#ctx0" brushRef="#br0" timeOffset="3199">18587 4134 0,'0'0'0,"33"0"31,0 0 31,0 0-46,0 0-16,0 0 0,67 0 16,98 0-1,34 0 1,-100-33-1,-99 33-15,33 0 16,-33 0 0</inkml:trace>
  <inkml:trace contextRef="#ctx0" brushRef="#br0" timeOffset="3536.99">19017 4134 0,'0'-33'15,"-33"33"1,66 0-1,-33 33-15,0 0 32,33 0-17,-33 100 1,33 32 0,-33 33-1,0-65 1,33-34-16</inkml:trace>
  <inkml:trace contextRef="#ctx0" brushRef="#br0" timeOffset="7616.99">23383 5457 0,'-34'0'0,"34"-33"0,-33 33 16,0-33 0,-33 0-1,0 0 1,0 0 0,-33-33-1,-1 66 1,1-34-1,-33 68 1,-33-1 0,32 33 15,100-66-31,-33 33 16,33 0-16,-66 33 15,33 66 1,33-66-1,-1 67 1,68-34 0,-34 33-1,66-33 1,0 67 0,33-34-1,-99-99-15,132 66 16,-99-65-16,67 65 15,65-66 17,0 0-32,67-33 15,32-66 17,-98-33-17,-1-34 1,-66 1-1,-66-67 1,-66 34 0,-33-33-1,-66 32 1,-166-65 0</inkml:trace>
  <inkml:trace contextRef="#ctx0" brushRef="#br0" timeOffset="9182">22291 3903 0,'0'-33'63,"33"33"-17,-33 33-30,33-33-16,0 0 0,0 0 16,133 0-1,-1 0 1,1 0 0,-133 0-16,66 0 15,-66 0 1,33 0-16,-33 0 15</inkml:trace>
  <inkml:trace contextRef="#ctx0" brushRef="#br0" timeOffset="9531.99">22688 3936 0,'33'0'16,"-33"33"15,0 0-15,0 0-1,0 0-15,33 66 32,0 0-17,-33-32 1,66 98-1</inkml:trace>
  <inkml:trace contextRef="#ctx0" brushRef="#br0" timeOffset="15831">4564 8698 0,'33'0'110,"-33"33"-79,33-33-31,-33 33 0,33-33 15,-33 33-15,66 34 16,-33-34-16,-33 0 16,34-33-16,-1 33 15,0-33 1,33-33 15,99 0-15,-66-34-1,67 1 1,-34 0 0,-33 66-16</inkml:trace>
  <inkml:trace contextRef="#ctx0" brushRef="#br0" timeOffset="21901.99">16338 8963 0,'33'0'78,"-33"33"-78,33-33 31,-33 33-15,33-33-16,-33 33 31,33 0-31,-33 0 15,33 0 1,0 0 0,1-33-1,-1 0 1,99 0 15,0-33-15,0-33-1,-32 0 1,-34 33 0,-33 33 15,-33-33-31,33 33 16,0-33-1</inkml:trace>
  <inkml:trace contextRef="#ctx0" brushRef="#br0" timeOffset="25963.99">13361 9856 0,'-33'0'47,"33"-33"-31,0 66 62,33-33-78,-33 33 0,34 0 16,-1 33-1,0 0 1,0-33 0,0 0-1,-33 0 1,33-33-1,-33-33 48,33 33-47,0 0-16,-33-33 15,66 0 1,0 0-1,34-33 1,-67 66-16,66-66 16,-66 33-16,33 0 15,0 0 1,-99 33 46,33 33-15</inkml:trace>
  <inkml:trace contextRef="#ctx0" brushRef="#br0" timeOffset="41361">11939 10716 0,'0'33'94,"-33"-66"-16,33 0-78,-33 33 15,33-34-15,-33 34 16,0-66 0,0 66-1,33-33 1,-33 33 15,0-33 0,0 33-15,-33 0-16,-1-33 16,-131 33-1,-34 33 1,133 0 0,33 33 15,33-33-16,0 1 1,-33-1 0,33 0-1,0 33 1,0-66 0,33 33-1,-33 0 1,33 33-1,-34-33 1,34 33 0,34-33-1,-34 0 1,33 1 0,0 32-1,0 0 16,33 0-15,0-33 0,-33 0-1,-33 0-15,66-33 16,-33 33-16,0-33 16,0 0-16,34 33 15,-34-33-15,0 33 16,66-33-1,0 0 1,0-33 0,1 0-1,-67 33-15,66-66 16,-66 66-16,33-66 16,0 0-1,0-66 16,-66-1-15,-33 1 0,0 33-1,-33 33 1,0-1-16</inkml:trace>
  <inkml:trace contextRef="#ctx0" brushRef="#br0" timeOffset="42510">15214 8334 0,'-34'0'63,"68"0"-16,-1 0-32,0-33 1,0 33-16,0 0 0,33-33 16,66-33-1,-99 66-15,67-33 16,-67 33-16,0 0 16,33 0-1</inkml:trace>
  <inkml:trace contextRef="#ctx0" brushRef="#br0" timeOffset="42861">15445 8235 0,'0'0'0,"0"-33"16,0 66-1,-33-33 1,33 33 15,0 0-15,33 0-16,-33 67 31,0-67-31,0 66 16,33-66-16,-33 66 15,33-33 1,0 34-16</inkml:trace>
  <inkml:trace contextRef="#ctx0" brushRef="#br0" timeOffset="44161">13130 9690 0,'-33'0'16,"66"0"30,0 0 1,0 0-47,0-33 16,0 33-16,0 0 16,67-33-1,-67 33-15,66-33 16,-99 0-16,99 0 15</inkml:trace>
  <inkml:trace contextRef="#ctx0" brushRef="#br0" timeOffset="44461">13461 9558 0,'0'33'47,"0"0"-15,0 0-17,0 0-15,0 0 16,33 100-1,-33-1 1,33-33 0,0 67-16</inkml:trace>
  <inkml:trace contextRef="#ctx0" brushRef="#br0" timeOffset="45193.99">11410 11708 0,'33'0'63,"0"0"-48,0 0 1,0 0 0,1 0-16,-1 0 15,0 0-15,99-33 16,-99 33-16,132-33 15,-65 0 1,-1 0-16</inkml:trace>
  <inkml:trace contextRef="#ctx0" brushRef="#br0" timeOffset="45509.99">11840 11675 0,'0'33'62,"0"0"-46,0 0-16,33 0 0,-33 0 15,33 166 1,-33-34 0,33 99-16</inkml:trace>
  <inkml:trace contextRef="#ctx0" brushRef="#br0" timeOffset="49078.99">28013 11311 0,'-33'0'0,"66"0"63,-33 33-32,0 0 0,33 0-15,-33 0 0,33 0-16,-33 0 15,33 0 1,0 34 0,0-67-1,0 33 1,0-33 31,-33-33-32,33 33 1,0 0-16,100-67 16,-34 34-1,-66 0-15,66 0 16,-66 0-1,33 0 1,1 0 0</inkml:trace>
  <inkml:trace contextRef="#ctx0" brushRef="#br0" timeOffset="49725.99">28013 11972 0,'0'0'15,"0"33"64,33-33-64,-33 34 1,0-1-16,33-33 15,0 66 1,0 0 0,-33-33-16,66 0 15,-66 0 1,33-33 0,-33-33-1,33 33 1,67-66-1,-1 33 1,33-33 0,-33 33-1,-66 33-15,100-67 16</inkml:trace>
  <inkml:trace contextRef="#ctx0" brushRef="#br0" timeOffset="50176.99">28310 12634 0,'0'33'62,"0"0"-46,0 0-1,33-33-15,-33 33 16,0 0-16,34-33 16,-34 33-16,33 0 0,0 0 15,0-33 1,0 0 0,33-33-1,-33 0-15,33 0 16,-33 33-16,67-66 15,-1 33-15</inkml:trace>
  <inkml:trace contextRef="#ctx0" brushRef="#br0" timeOffset="67656.99">19910 7144 0,'-33'0'16,"33"33"62,-33 0-15,0 0-63,33 0 0,-33 0 0,-100 166 15,67-67 1,33-33-1,0 33 1,33 1 0,33-34-1,-33-66 1,33 33 0,-33-33-16,66 33 15,-66-33-15,100 34 16,-67-67-16,132 132 15</inkml:trace>
  <inkml:trace contextRef="#ctx0" brushRef="#br0" timeOffset="68356.99">20274 7375 0,'0'33'94,"0"0"-94,0 0 15,0 67-15,-33 98 16,33-132-16,0 133 15,0-166-15,0 132 16,0-33 0,0-98 15,33-1-31</inkml:trace>
  <inkml:trace contextRef="#ctx0" brushRef="#br0" timeOffset="68773.99">20274 7673 0,'0'-33'0,"33"33"15,0 0 17,-33-33-32,33 33 0,33 0 15,0 33 17,-33-33-32,67 33 15,-67-33-15,0 0 0,0 66 16,0-66-1,-33 66 1,-33-33 0,-33 67-1,-34-67 1,100 0-16,-99 0 16,66-33-16,0 0 0,-33-33 15,-33-33 1</inkml:trace>
  <inkml:trace contextRef="#ctx0" brushRef="#br0" timeOffset="69573.99">21034 7640 0,'33'0'47,"-33"33"-16,34-33-31,-34 33 16,33-33-16,0 66 31,33 0-15,0 0-1,-33 1 1,0-67-1,-33-33 17,0-1-17,33 34-15,-33-66 16,0 33 0,33-33-1,-33-33 1,33 99-16,-33-66 15,0 33 1,0 0-16,0-1 16</inkml:trace>
  <inkml:trace contextRef="#ctx0" brushRef="#br0" timeOffset="70707.99">22159 7805 0,'0'-33'15,"-33"0"16,33 0-31,0 0 16,-33 33 0,0 0-1,33-33-15,-67 33 16,-32 0 0,0 0-1,0 33 1,33 0-1,0 33 1,66 0 0,0 0-1,66-32 17,0-1-17,66-33 1,-33-33-1,-33-34 1,-32 34 0,-1 0-1,-33-33 1,-33 66 0,33-33-1,0 0 16,0 66 63,33-33-78,-33 33-1,0 0-15,33-33 16,-33 33-16,33 0 16,-33 0-16,66 67 15,-33-67-15,-33 0 16,66 66 0,-33-33-1,-33-33 1,33-33-1,-33-33 32,0 0-31,0 0 0,0-66-1,33 0 1,-33-34-1,0-32 1,0 66 0,-33 32-16</inkml:trace>
  <inkml:trace contextRef="#ctx0" brushRef="#br0" timeOffset="71255.99">22622 7342 0,'0'-33'0,"33"33"47,-33 33-47,33-33 15,-33 33 1,33 0-1,33 67 1,-33 32 0,0 33-1,-33 1 1,-33 32 0,-99 100-1</inkml:trace>
  <inkml:trace contextRef="#ctx0" brushRef="#br0" timeOffset="72143.99">20108 7375 0,'0'33'63,"-33"-33"-48,33 33-15,0 0 0,-33 1 16,0 65 0,0 0-1,0 33 1,0-66-1,33 67 1,0-34 0,66 33-1,-33-33 17,0-65-32,33 65 15,-33-99-15,199 132 16</inkml:trace>
  <inkml:trace contextRef="#ctx0" brushRef="#br0" timeOffset="73073.99">23349 7309 0,'0'33'63,"0"0"-47,-33 0-16,33 0 0,0 0 15,-33 1-15,0 65 16,0-66-16,0 66 31,0-66-31,0 33 0,0-33 16,0 34-16</inkml:trace>
  <inkml:trace contextRef="#ctx0" brushRef="#br0" timeOffset="73355.99">23349 7375 0,'0'0'0,"34"0"47,-34 33-31,33-33-16,-33 33 0,33 0 15,33 67 1,-33-1 0,33-33 15,0 0-31</inkml:trace>
  <inkml:trace contextRef="#ctx0" brushRef="#br0" timeOffset="74389.99">24276 7309 0,'33'-33'15,"-33"66"48,-33 0-32,33 0-31,-34 0 0,1 67 16,0-67-1,0 66 17,33-66-32,0 0 15,0 0-15,0 0 0,0 0 16,66 100 0,1-1-1,65-99-15</inkml:trace>
  <inkml:trace contextRef="#ctx0" brushRef="#br0" timeOffset="75205.99">24573 7739 0,'0'-33'16,"33"33"-16,-33-33 31,33 33-15,-33-33 15,33 33-15,-33-33-16,33 33 15,1-33 1,-1 33-1,-33 33 1,33-33-16,0 33 16,-33 0-1,33 0-15,33 0 32,-33 0-17,0 0-15,0-33 16,0 0-16,0 0 0,-33-33 15,66 0 1,-32-33 0,-34 33-16,-34-33 15</inkml:trace>
  <inkml:trace contextRef="#ctx0" brushRef="#br0" timeOffset="75722.99">25400 7144 0,'0'33'47,"0"0"-32,0 0 1,0 0-16,0 33 0,0-33 16,33 0-16,-33 33 0,0 100 15,0-34 17,0 0-17,0-98-15,0 98 16,0-99-16,0 0 15,0 66 1,0-33 0,0-33-1,33 0-15</inkml:trace>
  <inkml:trace contextRef="#ctx0" brushRef="#br0" timeOffset="76142.99">25466 7541 0,'0'-33'0,"0"66"47,33-33-47,0 0 15,0 0 1,0 33-16,1-33 16,32 33-1,-33 33 1,-33 0-1,0-33 1,-33 33 0,-33 0-1,-1-66 17,1 0-17,-33-33-15</inkml:trace>
  <inkml:trace contextRef="#ctx0" brushRef="#br0" timeOffset="76606">25830 7144 0,'33'0'0,"0"0"47,0 33-16,-33 0-15,33-33-16,0 99 16,67 66-1,-67 1 1,0 32 15,-33-132-31,0 100 16,-33-67-1,-133 66 1</inkml:trace>
  <inkml:trace contextRef="#ctx0" brushRef="#br0" timeOffset="77490.99">26194 6912 0,'33'0'46,"0"33"-30,0 0 0,0-33-16,0 33 0,99 100 31,1-1-15,-100-99-16,66 99 15,-99-65-15,66 65 16,-33 33-1,0 1 1,-33-133-16,-33 198 16,33-198-16,-33 33 15,0 34 1,33-67-16,-33 33 16</inkml:trace>
  <inkml:trace contextRef="#ctx0" brushRef="#br0" timeOffset="78142.99">27318 7805 0,'0'-33'0,"33"33"31,0 0 0,0 0-15,1 0 0,-1 0-16,33 0 15,99 0 1,0 0-1,-98 0-15,98-33 16,-132 33-16,132 0 16,-65 0-1,-34 0 17,-33 0-17</inkml:trace>
  <inkml:trace contextRef="#ctx0" brushRef="#br0" timeOffset="78656.99">28244 7375 0,'0'-33'0,"33"33"46,-33 33-30,33 0 0,-33 0-16,33-33 0,-33 33 15,100 67 1,-1-1 0,0 0-1,-66-33 1,0-33-1,-66 0 1,0 34 0,0-34-1,-33 66 17,-33-33-17,33-33 1,32 0-16,1-33 15,0 33-15</inkml:trace>
  <inkml:trace contextRef="#ctx0" brushRef="#br0" timeOffset="79589.99">29832 7243 0,'0'-33'16,"33"33"-16,-33-33 31,0 0-31,0 0 15,0 0 1,-33 0 0,-33-34-1,-34 34 1,1 0 0,-33 33-1,0 33 1,32 0-1,1 67 1,33-1 0,-33 66 15,99-132-31,0 100 16,0-100-16,0 66 15,66 33 1,-33-99-16,99 66 15,-66-65-15,133 32 16,32-33 0,-164-33-16,164-33 15,-165 33-15,100-100 16,-100-32 0,-99-33-1,-100-67 1,34 133-1,-99-33 1,132 99 0,32 0-1</inkml:trace>
  <inkml:trace contextRef="#ctx0" brushRef="#br0" timeOffset="80023">29633 7772 0,'0'-33'0,"0"66"0,0-99 16,0 33 0,33 33-1,-33-33 1,33-33-16,1 66 31,-1-33-31,0 66 16,0-33-16,33 33 15,33 66 1,-33 33 0,-33-99-16,0 34 15,-33-34-15,67 132 16,32-33 0,-33-33-1,232-99 1</inkml:trace>
  <inkml:trace contextRef="#ctx0" brushRef="#br0" timeOffset="91440.99">23647 14288 0,'-33'-34'0,"33"1"31,-33 33-15,33-33-16,-33 33 16,0-33-1,-66 0 1,-1 0 0,-131-33-1,165 33-15,-166 0 16,166 0-16,-165 0 15,32-34 1,-32 1 0,198 66-16,-100 0 31,100 0-31,-66-33 0,-66 66 16,32 0 15,100 0-31,-99 1 15,99-1-15,0-33 0,0 33 16,0-33-16,-100 66 16,100-33-16,-66 33 15,0 0 1,0 33 0,33 1-1,-1-1 1,34 0-1,33 33 1,33 1 0,0 32-1,34-66 1,65 34 0,0-34 15,0 0-16,67-33 1,-166-33-16,165 0 16,-131-33-16,131 33 15,67-33 1,-1 0 0,-32 0-1,32-33 1,-231 33-16,166-66 15,-166 66-15,132-66 16,1-33 0,-1-34 15,-33-98-31,-66 33 16,-66 131-1,0-131 1,0 165-16,-33-132 15,-66 32 1,-132-32 0</inkml:trace>
  <inkml:trace contextRef="#ctx0" brushRef="#br0" timeOffset="96667.99">22457 13196 0,'-34'0'93,"34"-33"-93,34 33 94,-34 33-31,33-33-48,0 0 1,0 0-16,0 0 16,33 0-1,0 33 1,-33-33-16,33 0 15,-33 0-15,34 0 16,-67-33-16,99 33 16,-66 0-16,0 0 15,0-33-15,33 33 16,-33 0 15,-66 0 0</inkml:trace>
  <inkml:trace contextRef="#ctx0" brushRef="#br0" timeOffset="97169.99">22853 13196 0,'0'33'63,"0"0"-16,0 0-47,0 0 15,0 0-15,0 1 16,0-1-16,0 66 16,0 0-1,0-33 1,0 0 0,0-33-1,0 0 16,0 1-31</inkml:trace>
  <inkml:trace contextRef="#ctx0" brushRef="#br0" timeOffset="101285.99">26855 14288 0,'0'0'0,"0"-34"16,-33 34-16,0-33 31,0 33-15,-33-33-1,33 0 1,-66 0-1,-1 0 1,67 33-16,-66 0 16,66 0-16,-66 0 15,-100 0 1,67 0 0,99 33-16,-99 0 15,99-33 1,-34 33-16,34 0 15,-99 34 1,99-67-16,0 33 16,-66 66-1,33 66 1,32-33 0,1-32-1,33-67-15,33 66 16,-33-66-16,0 0 15,100 66 1,32 34 0,0-67-1,100 0 1,-34-33 0,34 0-1,32-33 16,-65-33-15,-100 0-16,0-33 16,-66 66-16,0-33 0,67-67 15,-1-131 1,-66 33 0,-66-100-1,-133 33 1,-197 100-16</inkml:trace>
  <inkml:trace contextRef="#ctx0" brushRef="#br0" timeOffset="110567.99">29468 14023 0,'33'33'125,"-33"0"-109,33-33-16,0 33 16,-33 0-16,33 0 15,33 33 1,-66-32 0,33-1-1,1 0 1,-1-33 31,33-33-32,33 0 1,99-67 0,1 34-1,-67 0 1,-99 66-1,33-33 1</inkml:trace>
  <inkml:trace contextRef="#ctx0" brushRef="#br0" timeOffset="117499.99">13659 16966 0,'33'0'62,"-33"33"-62,0 1 47,0-1-31,33-33-1,-33 33-15,33-33 16,-33 33-16,33 33 16,0-66-1,1 66 1,-1-66 31,-33-33-32,33 0 1,0 33 0,33-99-1,33-1 1,67 1 0,65-66-1</inkml:trace>
  <inkml:trace contextRef="#ctx0" brushRef="#br0" timeOffset="123915.99">13361 17959 0,'34'0'31,"-68"-33"78,34-1-93,-33 1-16,0 0 16,0 0-16,0 33 62,0-33-62,0 33 16,0 0-16,-99 33 15,99-33-15,-67 66 16,67-33-16,33 1 16,-33-1-16,0 66 31,33 0-31,0 0 15,0 0 1,66 1 15,0-34-15,67 0 0,-34-66-1,-66 0-15,66 0 16,-66 0-16,67-33 15,-1-33 1,-33-33 0,0-34-1,-99 1 1,-33-33 0,-66 65-1,32 34 1,67 66-16,-99-33 15</inkml:trace>
  <inkml:trace contextRef="#ctx0" brushRef="#br0" timeOffset="124436.99">13130 18355 0,'0'-33'16,"0"66"-16,0-99 16,0 33-1,0 0 1,33 33-1,-33-33 1,66 66 0,33 33-1,1 0 1,-67-32-16,33 32 16,-33-33-16,33 0 15,0 0 1,-33-66-1,33-99 1</inkml:trace>
  <inkml:trace contextRef="#ctx0" brushRef="#br0" timeOffset="136830.99">529 17595 0,'0'-33'0,"-33"33"16,33-33-1,0 0 1,-33 33-16,33-34 16,0 1-1,-33-33 1,33 33-1,-33 33 1,33 33 0,-33-33 46,33-33-46,-33 33-1,33-33 17,0 66-1,0 0 0,33 0 16,-33 0-47,33-33 16,-33 33-16,33 1 15,0 32 1,0-33 0,-33 0-1,33-66 1,0 0 31,0 33-32,-33-33-15,100-67 32,65-32-17,0-33 1,-32 99-1,-67-1 1,-66 101 0</inkml:trace>
  <inkml:trace contextRef="#ctx0" brushRef="#br0" timeOffset="137381">463 18124 0,'0'0'0,"0"-33"16,-33 33-16,66 0 47,-33 33-32,33-33-15,0 66 16,33 0 0,0 0-1,-32-33 17,-1-33-17,0 0 16,0-33-15,33-33 0,66-33-1,-33 33 1,100-66 0,132-67-1</inkml:trace>
  <inkml:trace contextRef="#ctx0" brushRef="#br0" timeOffset="146669.99">21861 21365 0,'-33'0'47,"66"0"-31,-33-33-16,0 0 31,-33 33-31,33 33 47,33-33-47,-33 33 31,33-33-31,0 66 16,33 0-1,-32 1 1,32-34 0,-33 0-1,0 0 17,0-33-17,0-33 1,0 33-1,33-33 1,67-34 0,-67 1-1,-33 33-15,66-33 16,-66 66-16,0-33 0,0 0 16,33 0-1,-33 0 1</inkml:trace>
  <inkml:trace contextRef="#ctx0" brushRef="#br0" timeOffset="147529.99">21762 22787 0,'0'0'0,"0"-33"15,0 0 17,0 66-17,33-33 1,-33 33 15,33-33-31,-33 33 16,33 0-1,33 34 1,-33 32 0,0-66-1,1-33-15,-1 33 16,0-33 31,-33-33-47,66 0 15,-33 0 1,0 33 0,33-66-16,-33 66 15,33-67 1,67-32-16</inkml:trace>
  <inkml:trace contextRef="#ctx0" brushRef="#br0" timeOffset="183391.99">18521 16007 0,'0'0'0,"0"33"62,0 0-46,-33-33-16,33 34 16,0 131-1,33 33 1,-33 67 0,0-232-16,0 99 15,0-66-15,0 67 16,0-1-1,0-66 1,0 0 15,0-33-15,0 0 0,33-33-1,-33-33-15</inkml:trace>
  <inkml:trace contextRef="#ctx0" brushRef="#br0" timeOffset="183925">18521 16503 0,'0'-33'0,"33"33"0,-33-33 31,33 33-16,0-33 1,33 0 0,66 33-1,1 33 1,-67 33 0,33 67-1,-99-34 1,33-99-16,-33 99 15,0-66 1,0 33-16,-33 0 31,-33-33-15,-33 1 0,66-34-16,-33 0 15,32 0-15,-65-34 16,99 1-16,-99 0 15,66 0-15,-33-33 0</inkml:trace>
  <inkml:trace contextRef="#ctx0" brushRef="#br0" timeOffset="184573.99">19546 16735 0,'0'0'0,"33"0"16,0 0 78,0 0-94,0 0 0,0 0 15,34 0-15,32 0 16,33 0 0,-99 0-1,0-33 16,66 33-31,-32 0 16,-34 0 0,33 33-16</inkml:trace>
  <inkml:trace contextRef="#ctx0" brushRef="#br0" timeOffset="184991.99">20075 16239 0,'0'0'15,"33"0"-15,-33 33 31,33-33 1,34 33-17,32 33 1,0 0 0,-33 0-1,-66-33-15,0 34 16,0-34-16,0 0 15,-66 0 1,-33 66 0,33-66-1,-67 33 1,34-33 0</inkml:trace>
  <inkml:trace contextRef="#ctx0" brushRef="#br0" timeOffset="185824.99">21299 15941 0,'0'0'16,"-33"0"0,33 33-1,-33-33 1,-33 66-1,0 1 1,66-34-16,-34 33 16,34-33-16,0 0 0,-33 66 15,33-66-15,0 99 16,0-98-16,0 131 16,0-132-16,33 66 15,1-66-15,-1 66 16,0-65-16,66 65 15,-66-99 1,66 66-16,33 0 16</inkml:trace>
  <inkml:trace contextRef="#ctx0" brushRef="#br0" timeOffset="186374.99">21696 16073 0,'0'-33'0,"0"66"31,0 1-15,0-1 0,0 33-16,0 33 15,0 132 1,33-32-1,-33 32 1,0-65 0,33-34 15,0-33-15,33-66-16</inkml:trace>
  <inkml:trace contextRef="#ctx0" brushRef="#br0" timeOffset="186791.99">21762 16404 0,'33'-33'0,"-33"0"16,33 33-16,-33-33 16,33 33-16,33-33 31,0 33-15,1 33-1,-34-33-15,33 66 16,-66-33-16,33 33 15,0 67 1,-66-34 0,0 0-1,0-66-15,-66 33 16,65-66 0,-32 0-16,0 0 15,33 0-15,-33-66 16,33 33-16,0-99 15</inkml:trace>
  <inkml:trace contextRef="#ctx0" brushRef="#br0" timeOffset="187356.99">22457 16371 0,'0'33'15,"0"-66"-15,0 66 16,33 0 31,-33 0-47,33-33 15,-33 33-15,33 34 16,33-1 0,0 0-1,-33 0 1,-33-99 0,33 0-1,-33-33 1,0 33-16,33-34 15,-33 34-15,0 0 16,0-33-16,33-33 31,-33 66-15,0 0-16</inkml:trace>
  <inkml:trace contextRef="#ctx0" brushRef="#br0" timeOffset="188308.99">23515 16437 0,'0'0'0,"0"-33"0,0 0 31,-33 33-15,33-33-16,-33 0 15,-33 33 1,-34-33 0,-32 66-1,33 33 1,66-66-16,0 66 15,0-33-15,33 0 16,0 0-16,33 67 31,33-34-15,66 0 0,0-66-1,-65-66 1,-1 0-1,-33 0 1,-66-34 0,33 67-1,0 0 1,0 66 46,0 0-46,0 0 0,33-33-16,-33 67 0,33-1 31,0 66-15,0-33-1,0-33 1,0 0-1,-33-32 1,33-34 0,-33-34-1,0 1 1,33-33 0,-33 0-1,0 33-15,33-132 16,-33 132-16,0-67 15,0-98 1</inkml:trace>
  <inkml:trace contextRef="#ctx0" brushRef="#br0" timeOffset="188790.99">23779 15875 0,'0'0'0,"0"-33"16,0 66-1,33-33 16,-33 33-31,67-33 16,-1 66 0,33 33-1,-66-65-15,33 98 16,-66-66-16,33 66 16,-33-66-16,33 133 15,-33-166-15,-33 99 16,-33 133-1</inkml:trace>
  <inkml:trace contextRef="#ctx0" brushRef="#br0" timeOffset="191873.99">17892 15743 0,'-33'0'31,"33"33"-31,0 0 16,-33 0 0,33 0-16,-33 99 15,33-99-15,33 199 16,-33-100-1,66 34 1,-66-100-16,67 66 16,-67-99-16,33 33 15,0-33-15,0 66 16,-33-65-16,0 32 16,0 0-16,0 0 15,0-33-15,-33 66 16,0 0-1,0 1 1,66-1 0,0-33 15,33 33-15,0-33-1,0-66 1,-33 0-16,0-33 15,0 33-15,-33-33 0,67 0 16,-1-33 0,0 33-1,33 0 1,33 66 0,1 0-1,-34 33 1,-66-33-16,99 33 15,-99-66 1,133 67-16,-34-67 16,66-67 15,-65-32-15,32 33-1,-33 0 1,1 66-1,-67 33 1,66 33 0,-99-66-16,99 99 15,-98-99-15,-1 33 0,66 1 16,33-34 0,33-67-1,-65-32 1,-67 66-16,99-33 15,-132 33-15,66 0 16,-33 0-16,33 0 16,-33 33-1,67 33 1,65 33 0,0 0-1,1 0 1,-100-66-16,99 0 15,-99 0-15,34-33 16,98-33 0,-66-33-1,1 33 1,-34 32 0,-33 68-1,0 32 1,-33-66-16,33 66 15,-33-33 1,1-33-16,32 33 0,66 0 16,66-66 15,-65-33-15,-100 66-16,66-66 15,-66 33-15,0 0 0,33-1 16,-33 1-16,0 33 15,-33 33 1,34 1 0,-34 32-1,33 0 1,0-33 0,66-66-1,-33 0 1,33-66-1,-33-1 1,-33 1 0,34 33 15,-67 0-15,0 33-1,0 0 1,0 0-1,0-67 1,0 1 0,0-33-1,-33-33 1,33-34 0,0 34-1,-34 132-15,1-67 16,33 67-16,0 0 0,-66-66 15,-33 0 1,0 33 0,0 66-1,66 33 17,-34 0-17,1 33 1,33-66-1,0-33 1,-33-33 0,0-33-1,-33 32 1,-1 34 0,-65 33-1,66 0 1,66 33-16,-100 0 15,100 1-15,-66-1 16,-33 0 0,33-33 15,-1-66-15,1-1-1,0 34 1,-66-33-1,-1 66 1,-32 66 0,32 0-1,-32 1 1,66-1 0,99-66-16,-100 0 15,100 0-15,-33-33 16,33 33-16,-132-100 15,132 100 1,-133-99-16,-32 0 16,-100 66 15,100 66-15,-1 66-1,166-66-15,-132 67 16,132-67-16,-66 99 15,-34-66 1,34-33 0,33-99-1,33 66-15,-99-66 16,98 33-16,-65-33 16,-99-1-1,-1 34 1,1 100-1,33-1 1,-34 66 0,67-66 15,-34 0-15,-98-198-16</inkml:trace>
  <inkml:trace contextRef="#ctx0" brushRef="#br0" timeOffset="-43834.73">21299 21762 0</inkml:trace>
  <inkml:trace contextRef="#ctx0" brushRef="#br0" timeOffset="-43243.74">10087 10484 0</inkml:trace>
</inkml:ink>
</file>

<file path=ppt/ink/ink1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8:55:39.746"/>
    </inkml:context>
    <inkml:brush xml:id="br0">
      <inkml:brushProperty name="width" value="0.05292" units="cm"/>
      <inkml:brushProperty name="height" value="0.05292" units="cm"/>
      <inkml:brushProperty name="color" value="#C00000"/>
    </inkml:brush>
  </inkml:definitions>
  <inkml:trace contextRef="#ctx0" brushRef="#br0">14122 4167 0,'-33'0'78,"33"33"-62,0 0-16,0 0 15,-33 0-15,66 100 16,-33-67-1,0-33 1,0 0-16,0 0 16,33 0-16,0 66 15,0-32 1,-33-34 15,0 0-15,0 0-1,0 0 1,0 33 0,0-33-1,0 33 1,33-33 0,-33 0-1,0 0 1,0 1-1,0 32 1,0-33 0,0 33 15,0-33-31,0 33 31,0-33-15,33-33 31,1 0-32,32 0 1,-33-33 0,66 0-1,-66 0 1,0 33-1,0 0-15,0 33 16,0 0 0,0 0-16,0 0 15,-33 0-15,67 0 16,-34 0 0,33-33-1,0 0 1,0 0-1,0-33 1,0 0 0,-66 0-16,33 33 15,1 0-15,-34 33 16,33-33 0,33 66-1,-33-66-15,33 67 16,-33-67-16,33 33 15,33-33 1,-32-33 0,-34 33 15,0-33-31,0-1 16,0 34-1,0 0 1,0 0-1,33 34 1,66-1 0,-32 0-1,32-33 1,-33-33 0,-66 0-1,0 33-15,0-67 16,0 67-16,1-66 15,-1 33 1,0 33 0,0 33-1,33 0 1,-33 0 0,33 0-1,-33-33-15,99 34 16,-98-68-1,32 1 1,33-33 0,-33 33-1,-66 0-15,33 33 16,-33-33-16,33 66 16,0-33-1,0 66 1,33-33-1,1 33 1,-1-66 0,0 0 15,-66-33-31,33 0 16,-33 0-1,33 0 1,-33 66 31,33 0-32,-33 0 1,33-33 0,0 0-1,0 0 1,-33-33-16,33 33 15,-33-33 1,34 33 0,-1 0-1,0 33 1,33-33 15,-66 33-31,33-33 16,0 0-16,0 0 0,0 0 15,33 0 1,33 0 0,-65 0-1,-1-33 1,0 0 0,0 33-1,0 0 1,-33 33-1,66-33 1,-66 33-16,66-33 16,-33 33-1,66-33 1,1 0-16,-1-33 31,-33 0-15,0 0-1,-33 0 1,0 33 0,0 0-1,0 33 1,1-33-16,32 33 16,-33-33-16,66 33 15,33 0 1,-33-66-1,-32 33 1,-34-66 0,33 0-1,-33 0 17,-33 33-17,33 33 32,-33-33-31,0 0-1,33 0 1,-33-33 0,0-67-1,0 34 1,0 66-16,0-99 15,0 99-15,0-34 16,0 34 0,0 0-16,-33 33 47,33 33-32,-33-33 1,0 0 15,33-33-15,-99-99-1,32 66 1,-65-33 0,33 66-1,-33 33 1,-1 33-1,34 33 1,0 0 0,-33-33-1,32-33 1,1 0 15,0-66-15,-33 0-1,66 0 1,-67 32 0,34 34-1,0 67 1,-33 32 0,32-33-1,-32-66 1,66 0-1,-33-66 1,-1 0 0,-32 0 15,66 32-31,-33 34 16,0 67 15,-34-1-16,34 0 1,0-33 0,0-33-1,-1 0 1,67-33-16,-66 0 16,66 33-16,-66-66 15,-33 0 1,-1 32-1,1 68 1,0-1 0,32 0-1,1 0 1,33-66 0,-99-33 15,65 32-16,1-32 1,-66 0 0,132 33-16,-66 33 15,66 0-15,-34 0 16,34 0-16,-66 66 16,66-33-1,0-33-15,-33 100 0</inkml:trace>
  <inkml:trace contextRef="#ctx0" brushRef="#br0" timeOffset="5714.99">22523 3969 0,'-33'0'16,"33"33"-16,33-33 93,-33 33-77,0 0 15,33 0-31,0 0 16,-33 0 0,33 33-1,33 34 1,-33-100-1,0 0 48,33-34-63,67-65 16,-34 66 15,-33 0-16,-33 33 1,-33-33 47</inkml:trace>
  <inkml:trace contextRef="#ctx0" brushRef="#br0" timeOffset="6682.99">24441 4035 0,'33'0'93,"-33"33"-61,33-33-17,-33 33-15,33-33 16,0 33-16,0 0 16,33 0-1,-66 0-15,67 0 16,-34-33-16,0 33 15,0-33 1,0 0 0,0 0-16,33-66 31,-33 33-31,0 0 16,0 0-16,33-33 31,-33 33-16,1 33 1,-1 0 0,0-33-16</inkml:trace>
  <inkml:trace contextRef="#ctx0" brushRef="#br0" timeOffset="8182.99">31122 4432 0,'-33'0'0,"66"0"0,-66-33 16,-1 0-16,1-34 31,-33 1-16,0-33 1,0 66 0,-66-33-1,32 33 1,67 33-16,-66 0 16,66 0-16,-99 33 15,99-33-15,-100 33 16,100 0-16,0-33 0,-66 66 15,0 0 1,0 34 0,99-67-16,-67 66 15,34-66 1,0 33-16,0 33 16,33 34 15,0-100-31,-33 66 15,66-99-15,-33 132 16,33 34 0,67-34-1,-34-33 1,66 0 0,0-33-1,-99-33-15,100 34 16,-100-67-16,165 66 15,-32 0 1,98-33 0,-231-33-16,166 0 31,-133 0-31,33 0 0,66-99 16,-65-67 15,-34-65-16,-99-100 1,-34 100 0,-230-199-1</inkml:trace>
  <inkml:trace contextRef="#ctx0" brushRef="#br0" timeOffset="22013.99">15577 4266 0,'-33'-33'16,"66"33"-16,-33-33 31,0 0-15,0 0-16,-33 33 15,33-33-15,0 0 16,0 0 0,-33 0-1,0 33 1,-33 0-1,0 33 1,33 33 0,0 0-1,33-33 1,33 33 0,33-66-1,-33 0 1,33-66-1,-66 33 17,-33 0-17,33-33 1,-33 66 0,0-33-1,33 66 1,-33 33-1</inkml:trace>
  <inkml:trace contextRef="#ctx0" brushRef="#br0" timeOffset="22762.99">16966 4233 0,'0'-33'31,"-33"33"-31,33-33 0,-33 33 0,0-33 16,-33 0 0,33 33-16,0 0 15,0 33-15,0 0 16,0 33 0,33 0-1,33-32 1,0-1 15,0-33-31,0-33 16,0 33-16,33-67 15,-33 34 1,-33 0 0,-33 0-1,0 33 1,0 66-1</inkml:trace>
  <inkml:trace contextRef="#ctx0" brushRef="#br0" timeOffset="40210.99">23548 10716 0,'33'0'0,"-33"33"79,-33-33-64,0 0 32,33 33-47,-33-33 0,0 66 16,0-33-1,33 33 1,33-66 15,0 0-15,0 0-16,33-33 15,0 0 1,-66 0 0,-33-33 15,0 66-15,-33-33-1,33 66 1,-33 0-1,66 33 1,0-33 0,33-33-1,33 0 1,-33 0-16,33-33 16,-33 0-16,-33 0 15,33 0 1,-66-33-1,0 66 17,-33 0-32,0 33 31,66 0-31,0 0 16,0 0-16,0 0 15,33-33 1,33 33-1,0-66 1,-33 0-16,0 0 16,-33 0-16,0 0 15,-33 0 1,-33 0 0,33 66-1,-33 0 1,33 66-1,66-66 1,0 0 15,66-66-15,-33 0 0,-33-33-1,-66 0 1,0 33-1,-33 33 1,33 33 0,33 0-16,-33 0 15,33 0-15,0 0 16,33 0 0,33-33-1,-33-33 1,0-33-1,-66 0 1,0 33 15,0 33-15,-33 66-16</inkml:trace>
  <inkml:trace contextRef="#ctx0" brushRef="#br0" timeOffset="40893.99">23151 10815 0,'0'0'0,"0"-33"31,0 66 32,33 0-32,-33 0-31,33 0 16,-33 0-16,33 33 15,66 67 1,-65-100-1,32 33 17,-33 33-17,0-99 1,-33 33 0,0-66-1,33 33 1,33-66-1,66-33 1,67-34 0,32 1-1,-32 33 1,-34 0 0,-132 66-1,0 33 1,-99 0-1</inkml:trace>
  <inkml:trace contextRef="#ctx0" brushRef="#br0" timeOffset="49527">12105 11576 0,'0'33'140,"0"0"-140,0 0 0,0 0 0,0 99 16,0 67-1,0-133-15,0 99 16,33-132 0,-33 0-16,0 0 31,0 0-15,0 133-1,0-34 1,0 0-1</inkml:trace>
  <inkml:trace contextRef="#ctx0" brushRef="#br0" timeOffset="50092.99">12171 12105 0,'0'-33'15,"0"0"48,33 33-47,0 0-16,0-34 15,0 34-15,132 0 16,-65 0-1,-34 67 1,-33-1 0,-33 0-1,0-33 17,-33 33-17,-33 33 1,0-66-1,-34 0 1,34-33 0,33 0-16,-33-33 15,33 33-15,-66-66 16,33 33 0</inkml:trace>
  <inkml:trace contextRef="#ctx0" brushRef="#br0" timeOffset="50792">13196 12005 0,'0'34'78,"-33"-1"-62,33 0-1,-33 0-15,33 0 16,-33 33 0,-33 33-1,66-66-15,-33 33 16,33-33-16,-33-33 15,66-33 1</inkml:trace>
  <inkml:trace contextRef="#ctx0" brushRef="#br0" timeOffset="51126.99">13229 11939 0,'0'33'47,"33"-33"-32,-33 33-15,33-33 16,0 67-1,34-1 1,-34 33 0,0-33-1,33 0 1,-33-33 0,0 0-1,0-66 1</inkml:trace>
  <inkml:trace contextRef="#ctx0" brushRef="#br0" timeOffset="52393.99">14221 12138 0,'33'-33'0,"-33"0"16,34 33 15,-34-33-15,-34 33-16,34-34 15,-33 34 1,33-33-1,-99 33 1,-33 0 0,66 33-1,33 34 17,0-1-17,33 0 1,33 0-1,66 0 1,0-66 0,-66 0-16,33-33 15,-33 0-15,0 0 16,34-33 0,-67 0-1,0 33 1,0 0-1,33 33 1,-33 33 15,0 0 32,33-33-63,-33 33 15,33 33 1,33 0 0,-33 33-1,33-33 1,-33 1 0,0-34-1,-33 0 1,33-33-1,-33 33 1,0-66 109,33 33-125,-33-33 16,0 0-16,0-1 15,0 1-15,0-33 16,0-33 0,0 66-16,34-66 15,-34 33-15,0 33 0,0-67 16,0 67-16,-34-165 15</inkml:trace>
  <inkml:trace contextRef="#ctx0" brushRef="#br0" timeOffset="52992.99">15015 11410 0,'0'0'0,"0"-33"16,0 66-16,33-33 47,-33 33-47,33 0 15,33 33 16,34 67-31,-34 98 16,-33-198-16,0 166 16,-33-166-16,0 33 15,0 33-15,-33-66 0,0 166 32,33-166-32,-66 99 15,-100 166-15</inkml:trace>
  <inkml:trace contextRef="#ctx0" brushRef="#br0" timeOffset="53726">11774 11609 0,'0'33'47,"-33"-33"-47,0 33 16,-33 99-1,-67 0 1,34 67 0,33-1-1,66 67 1,0-133-1,132 67 1,34-34 0,131 0-1,-32-99 17,66 1-32</inkml:trace>
  <inkml:trace contextRef="#ctx0" brushRef="#br0" timeOffset="54742.99">15974 12204 0,'-33'0'15,"66"0"1,-66 0-1,33 33 17,33-33-17,0 0 1,33 33 0,-32-33-16,164 0 15,-165 0-15,199 0 16,-1 0-1,1 0 1,-34 0 0,-99 0-1,-66 0 1,-33 33 31,-33-33-47</inkml:trace>
  <inkml:trace contextRef="#ctx0" brushRef="#br0" timeOffset="55364.99">17132 11807 0,'0'-33'47,"-33"33"-32,66 33 32,0 0-31,0 0-16,0 0 15,0 0-15,132 33 16,34 1 0,-100-1-1,-33-66 17,-66 33-17,-33 0 1,0 0-1,0 0 1,-33 0 0,33 0-16,-66 33 15,65-33-15,-32 0 16,66 1-16,-66 32 16,0 0-16</inkml:trace>
  <inkml:trace contextRef="#ctx0" brushRef="#br0" timeOffset="56475.99">18521 11079 0,'0'33'31,"-33"-33"-16,33 34 1,0-1-16,0 0 16,0 0-16,0 165 15,0 1 1,0-133 0,0 165-1,0-198-15,33 166 16,-33-1-1,33-65 1,0 32 0,-33-66-1,33-33 1,-33 0 0,-33 1-1,33-34 1,0 0-16,-33 0 15,0 0 1,0-33 0,0 0-16,-67-33 15,1-66 17,33-67-32</inkml:trace>
  <inkml:trace contextRef="#ctx0" brushRef="#br0" timeOffset="56991.99">18686 11939 0,'0'0'0,"0"-33"16,0 0 15,33 33-16,-33-33 1,99 0 0,34 33-1,-1 0 1,-99 33-16,99 0 16,-98 0-16,-1 33 15,33 34 1,-66-1-1,-33 33 1,-33-66 0,66-33-16,-100 33 15,67-66 1,-33 34-16,-99-68 31,-133-65-31</inkml:trace>
  <inkml:trace contextRef="#ctx0" brushRef="#br0" timeOffset="67807.99">15710 14023 0,'0'0'0,"-33"0"16,33-33-16,-34 33 16,1-66-1,0 66-15,-66-66 16,66 66 0,-66-67-16,0 34 31,-34-33-16,1 33 1,-66 33 0,-1 0-1,-32 33 1,32 0 0,166-33-16,-99 33 15,99-33-15,-66 0 16,65 33-16,-98 0 15,99-33-15,-33 34 16,-99 32 0,32 0-1,100-33-15,-33 0 16,33 0 0,0 0-16,0 0 15,0 33 1,0-33-16,0 34 15,0 65 1,33-33 0,0 33-1,66 34 1,-33-67 0,33 0-1,33 33 1,0 1-1,1-34 1,-67-66-16,66 33 16,-66-66-16,66 66 15,67-33 1,-34 34 0,66-34 15,-65 0-16,-100-33-15,99 33 16,-99-33-16,0 0 0,99 0 16,-99 0-16,133-33 15,-133 33-15,99 0 16,34-66 0,-1 32-1,-132 34-15,99-66 16,-99 66-16,67-66 15,-67 66-15,66-66 16,-66 33-16,66 0 16,33-132-1,-65-1 1,-34-32 0,0 32 15,-66 100-31,0-99 15,0 132-15,-34-66 16,-98-67 0,-33 34-16</inkml:trace>
  <inkml:trace contextRef="#ctx0" brushRef="#br0" timeOffset="73175">22523 14288 0,'0'0'0,"0"-34"0,-33 34 15,33-33-15,-67 0 16,-65-33 0,-33 0 15,-100-33-16,199 99-15,-232-66 16,232 33-16,-165-1 16,165 1-16,-232-33 15,232 66-15,-232-33 16,0 33 0,67 0-1,165 0-15,-133 0 16,133 0-16,-132 33 15,-34 33 1,-32 1 0,-34 32-1,100 0 1,32 0 0,133-66-16,-99 67 31,99-100-31,-33 99 15,-34 33 1,67-33 0,66 34-1,1-34 1,131 66 0,0-66-1,-132-66-15,199 100 16,-166-100-16,199 66 15,65-33 1,100 0 0,-66 0-1,-33-33 1,132 1 0,-66-34 15,-67-34-16,67-32 1,-99-33 0,-67-66-1,-32-34 1,-100-65 0,-66 65-1,-132-65 1,-33 98-1,-166 1 1,-33 33-16</inkml:trace>
  <inkml:trace contextRef="#ctx0" brushRef="#br0" timeOffset="99602.99">15114 13229 0,'0'-33'140,"33"33"-124,0 0-16,1 0 16,-1 0-16,0 0 0,33-33 15,-33 33-15,0 0 16,33-33-16,99 33 15,-65-33 17,-34 33-17,-33 0 1,-66 0 0,33 33-16</inkml:trace>
  <inkml:trace contextRef="#ctx0" brushRef="#br0" timeOffset="99953.99">15544 13064 0,'0'33'63,"0"0"-32,0 0-31,0 0 16,0 132-1,33 34 1,-33-166-16,33 66 16,-33-66-16,0 33 15,0 1 1</inkml:trace>
  <inkml:trace contextRef="#ctx0" brushRef="#br0" timeOffset="104052">19877 12932 0,'33'0'109,"-33"-34"-109,33 34 16,0 0-16,0 0 15,0 0-15,99-33 16,34 33 0,-34-33-1,-99 33-15,33-33 16,-33 33-1,1 0-15,-68 66 32</inkml:trace>
  <inkml:trace contextRef="#ctx0" brushRef="#br0" timeOffset="104470.99">20274 12799 0,'0'33'47,"33"-33"-16,-33 33-31,0 0 16,0 34-1,0 98 1,0-66 0,0 33-1,0-98-15,33 65 16,-33-66-16,0 66 16</inkml:trace>
  <inkml:trace contextRef="#ctx0" brushRef="#br0" timeOffset="107936">27517 14288 0,'0'-34'0,"0"1"32,-33 33-17,33-33-15,0 0 16,-33 33-1,33-33 1,-34 0 0,1 0-1,0 0-15,-132-66 16,132 66-16,-99-34 16,65 34-16,-65-33 15,99 33-15,-33 0 16,33 0-16,-133 0 31,133 33-31,-33-33 0,-99 33 16,33 0-1,99 33 1,-100-33 0,100 33-16,-33 0 15,-33 0 1,99 0-16,-99 0 15,99 0-15,-67 0 16,-32 67 0,0-34-1,0 0 1,33 0 0,-1 33-1,34-32 1,0 32-1,0-66 1,33 66 0,33 0 15,0 67-15,0-67-1,34 33 1,32 0-1,33-32 1,-99-67-16,66 66 16,-65-99-16,98 66 15,66 0 1,-65-33 0,65 33-1,-33-66 1,34 0-1,98 0 1,-197-66 0,-34 66-1,66-99 1,-99 66-16,66-66 16,1-100-1,-67 1 1,-66-100-1,-34 100 1,-32 66 0,-33 32-16</inkml:trace>
  <inkml:trace contextRef="#ctx0" brushRef="#br0" timeOffset="109684.99">25863 12733 0,'33'0'78,"-33"33"-62,33-33 15,0-33-31,0 33 16,33 0-16,133-33 31,-34 33-15,1 0-1,-34 0 1,-66 0-1,-99 0 17</inkml:trace>
  <inkml:trace contextRef="#ctx0" brushRef="#br0" timeOffset="110034.99">26293 12667 0,'0'-33'63,"0"66"-48,0 0 17,0 0-32,33 0 15,-33 33-15,0 0 0,33 133 16,-33-133-16,0 0 15,33-33-15,-33 66 16</inkml:trace>
  <inkml:trace contextRef="#ctx0" brushRef="#br0" timeOffset="115370.99">21960 18918 0,'0'0'0,"-33"0"0,33 33 32,0 0 15,33-33-32,-33 33 1,33 33-1,1-33 1,-34 0-16,33 33 16,-33-33-16,0 1 15,0-1-15,33-33 16,0 0 0,0-33-1,33-1 1,66-32-1,-32 0 1,32 0 0,-66 33-1,33 0 17,-66 33-17,-33 66-15</inkml:trace>
  <inkml:trace contextRef="#ctx0" brushRef="#br0" timeOffset="115883.99">21828 19645 0,'0'33'62,"0"0"-46,33 1-1,-33-1-15,33-33 16,0 66-16,0 0 16,34-33-1,-34-33 1,0 0-1,33-66 1,66 0 0,-66 0-1,34-1 17,-34 34-17,0 0 1,0 66-16</inkml:trace>
  <inkml:trace contextRef="#ctx0" brushRef="#br0" timeOffset="116817.99">22093 22159 0,'0'0'0,"0"-33"16,0 66 15,0 0 0,0 0-15,33-33 0,-33 33-1,33 0-15,-33 0 16,33-33-16,-33 33 15,33 33 1,33-66 0,-33 34-1,0-68 1,33 34 0,34-66-1,-1 0 1,33 0-1,-99 33 1,100-33-16,-100 33 16,66 0-16,33-34 0</inkml:trace>
</inkml:ink>
</file>

<file path=ppt/ink/ink1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03:08.985"/>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C00000"/>
    </inkml:brush>
  </inkml:definitions>
  <inkml:trace contextRef="#ctx0" brushRef="#br0">30229 1621 0,'-33'-33'16,"66"33"15,0 0 0,-33 33 32,-33 0-48,33 0 1,0 0-1,0 0-15,0 33 16,0-33-16,0 0 16,0 0-1,0 0-15,-33-33 0,33 33 0,0 34 16,0-34 0,0-66 30,0-1-30,0 1 0,33-99-1,-33 0 1,0 66 0,0 33-16,0 0 15,0-1-15,-33 34 47,33 34-31,0 32-1,-33 0 17,33 33-32,-34-33 15</inkml:trace>
  <inkml:trace contextRef="#ctx0" brushRef="#br0" timeOffset="749.99">30361 1257 0,'-33'0'15,"0"0"1,33-33-1,-33 33 1,0-66 0,-33 32-1,-1 34 1,1 0 0,0 67-1,0-34 1,0 66-1,0 33 1,-1 1 0,67-1-1,-33 0 17,33-99-32,33 0 0,-33 0 15,34 33-15,32 34 31,0-34-15,33-33 0,-99 0-16,132-33 15,-99 0-15,1 0 0,-1 0 16,132 0 0,-132 0-16,66-66 15,-66 66-15,33-66 16,-32-34-1,-1 34 1,-66-99 0,-34 0-1,67 132-15,-66-67 16,33 67-16,-33-66 16,-66 33-1</inkml:trace>
  <inkml:trace contextRef="#ctx0" brushRef="#br0" timeOffset="5168.99">331 3770 0,'0'-33'78,"33"33"-62,-33-33-1,33 33-15,66-33 16,0 33-1,-33 66 1,-32-33 0,-34 33-1,0 34 1,-34-67 0,34 33-16,-33-66 15,0 66-15,33-33 0,-33 0 16,33 0-1,-33 0 1,66-33 31,-33-33-47,33 33 16,0-33-1,0 33-15,34-33 16,-34 0-16,0 33 15,33-33-15</inkml:trace>
  <inkml:trace contextRef="#ctx0" brushRef="#br0" timeOffset="5870.99">761 3440 0,'0'-33'0,"0"66"0,-33-66 16,0 33-1,-1-34 1,1 34 0,0 0-1,-33 67 17,0-34-32,0 66 15,0 0 1,0 0 15,66-66-31,-33 67 16,33-67-16,0 66 15,0-33 1,33 33 0,33 0-1,33-32 1,-33-1-1,99 0 1,-65-33 0,-1-33-1,66-33 1,-66-33 0,-32-33-1,-1-34 16,-66 100-31,0-33 16,0 33-16,-33-132 16,-33 65-1,-34-32 1,1 99 0,-33-33-1</inkml:trace>
  <inkml:trace contextRef="#ctx0" brushRef="#br0" timeOffset="13748.99">32048 3142 0,'0'0'0,"0"-33"15,33 33 1,0 0 0,-33-33-1,66 33 1,-33 33-1,33 0 1,-33 33 0,-33 0-1,-33-33-15,-33 33 16,33-32 0,-33-1-16,0 33 15,33-66 1,66 0-1,0 0 17,0-33-17,33 0 1,33 33 0,-66 33-1,0-33-15,0 33 16,-33 0-16,0 0 15,0 33 1,-33 0 0,-33-33-1,-33 0 1,0-33 0,0-66-16</inkml:trace>
  <inkml:trace contextRef="#ctx0" brushRef="#br0" timeOffset="14298">32378 2712 0,'-33'-33'16,"66"66"-16,-99-66 0,33 33 15,0 0-15,-33 33 16,-66 33-1,-34 66 17,100-65-17,-33 65 1,33 99 0,99-65-1,33 32 1,-33-165-16,132 100 15,-98-100-15,-34 0 0,198 33 16,1-33 0,98-99-1,-197 0 1,-67-100 0,-66 133-16,-33-198 15,33 165 1,-66-133-1,-1 34-15,-131-1 16</inkml:trace>
  <inkml:trace contextRef="#ctx0" brushRef="#br0" timeOffset="21129.99">25731 5226 0,'-33'0'15,"33"-34"1,-33 68 93,33-1-93,0 0-16,-33 0 0,33 0 16,0 0-1,-34 66 1,34-66 0,0 0-1,0 0-15</inkml:trace>
  <inkml:trace contextRef="#ctx0" brushRef="#br0" timeOffset="21613.99">25632 5093 0,'-34'0'15,"1"33"32,33 0-31,-33-33-16,33 33 15,-66 67 1,33-100-16,0 66 16,33-33-16,-33 0 15,0 0 1,33 0 0,0-66 30,33 33-14,0 0-17,0 0 1,66 0 0,100 0-1</inkml:trace>
  <inkml:trace contextRef="#ctx0" brushRef="#br0" timeOffset="22129.99">25665 4862 0,'0'0'0,"-33"0"15,33-33 1,-67 33 0,1 0-1,-33 33 1,-33 33-1,32 33 1,-32 33 0,66-32-1,66-67-15,-33 99 16,33-99-16,0 33 16,132 100-1,34-100 1,98 0-1,-65-66 1,-133-33 0,33 0-1,-66 0-15,33-67 16,-99-131 0,-99 32-1,0 34-15</inkml:trace>
  <inkml:trace contextRef="#ctx0" brushRef="#br0" timeOffset="30945.99">5622 6681 0,'0'-33'15,"0"0"1,0 0 0,0-1-1,33 1 1,-33-33 0,34 66-1,-1 0 16,0 0-15,33 33 0,66 0-1,-33 0 1,34-33 0,-67-33-1,0 0 1,33-33 15,-99 33-31,33 0 16,0 33 15,0 0-15,34 66-1,32-33 1,0 33-1,0-33 1,0-66 0,-32 0-1,-34 0 1,66-33 0,-33 33-1,-33 66 1,66 0-1,0 66 1,1-66 0,65 1 15,-33-34-15,1-34-1,-67-32 1,0 33-1,-66 0-15,66 0 16,-33 66-16,0-33 16,33 33-1,34 33 1,32 1 0,0-67-1,0 0 1,1-67 15,-100 1-31,33 33 16,-33 33 15,33 0-15,0 33-1,67 33 1,-34-33-1,-66-33-15,99-33 16,-99 33-16,33-33 16,34-33-1,-34 0 1,0 0 0,-33 66-1,0 33 1,66 66-1,1-33 1,-1-33 0,66-33 15,0-33-15,-98 0-1,32-33 1,-66 33-1,0 66 1,0 0 0,33 33-1,66 0 1,-98-32-16,98-34 16,-99 0-1,33-34-15,33 1 16,1-33 15,-34 33-31,-33 0 16,0 66 15,33 0-15,-33 0-1,66 33 1,0-66-1,34 0 1,-34-66 0,0 33-1,-66 0 1,33 0 0,1 33-1,-1 66 1,0 33-1,33-32 1,-33-67 15,133 0-15,-67-33 0,-99-1-16,66-32 15,-66 66-15,0-33 16,0 0-16,1 33 15,-1 0-15,0 0 16,33 33 0,66 66-1,0-65 1,-99-1-16,100-33 16,-100 0-16,66-33 15,-66 33-15,33-67 16,-33 67-16,67-99 31,-34 33-31,-33 66 16,33 0 15,-33 0-15,0 33-1,99 33 1,-65-66-1,32 0 1,-66-33 0,33 0-16</inkml:trace>
  <inkml:trace contextRef="#ctx0" brushRef="#br0" timeOffset="56142.99">2150 6912 0,'-33'0'0,"33"-33"62,-33 33-62,33-33 16,-33 0 0,33 0-1,-34 33 1,-32-33-1,33 0 1,-66 33 0,33 0-1,-33 66 1,33 0 0,-34 33-1,67 1 1,-33 32-1,33 0 1,33-99-16,-33 33 16,33-33-1,0 0-15,33 34 16,-33-34-16,66 33 16,-66-33-1,33 0 1,66 33-1,1-33 1,-34 0 0,-33-33-16,33 33 15,-33-33-15,66-33 16,34 33 0,-1-66-1,-33 0 1,0-33-1,1 0 1,-67-1 0,0-32-1,-99-33 1,-34-1 0,-32 67 15,-33 66-31</inkml:trace>
  <inkml:trace contextRef="#ctx0" brushRef="#br0" timeOffset="65408.99">10220 3109 0,'0'33'47,"0"0"125,33-33-157,-33-33 1,33 33 15,33 0 0,0 0-31,0 0 0,-33 0 0,232 0 16,-199 0-16,33 33 16,33 33 15,-32-66-31,-1 0 31,-66-33-15,33-33-1,0 33 1,0 0 0,1 33-1,32 33 1,0 0-1,0 33 1,0-66 0,1 0-1,32-66 1,-66 33 0,33-33-1,-33 33 1,1 66 15,32 0-15,-33 0-1,33 33 1,67-33 0,-100-33-1,99-33 1,-66-33-1,0 33 1,-65 0-16,65 33 16,-66 0-16,0 0 15,99 33 1,-33 0 0,34 0 15,65-33-31,-32-33 31,-34-33-15,-33 0-1,0 32 1,-66 1 0,33 33-1,34 33 1,-1 34-1,-66-34-15,66 0 16,-66-33-16,100 0 16,-1 0-1,-33-66 1,0 33 0,-33-34-1,-33 67 1,1 0 15,32 33-15,33 1-1,66 32 1,1-66 0,-1 0-1,-33-33 1,-32-34-1,-1 34 1,-33 33 0,0 33-1,0 1 1,66 32 15,34-33-15,-133-33-16,99 0 31,-66-33-15,0 0-1,1 33 1,-1 0 0,33 0-1,-99 33-15,99 0 16,-66-33-16,33 33 15,1-33 1,32 0 0,-66 0-1,33-33 1,0 0 0,0 33-1,0 0 1,1 33 15,-1 0-15,33 0-1,-33-33 1,-33 0-16,66 0 16,-66-33-16,67 33 15,-1-33 1,-33 0-1,33 33 1,-33 0 0,-32 33-16,-1 0 15,0 0-15,0 0 16,0 0-16,33 33 16,-33-33-1,0-33-15,66 0 16,1-99 15,-1-33-31</inkml:trace>
  <inkml:trace contextRef="#ctx0" brushRef="#br0" timeOffset="67440.99">22225 3340 0,'-33'0'16,"33"-33"15,33 33-15,0 0-1,0 0 1,33-33 0,133 33-1,32 33 1,-32 0-1,65 34 1,-98-34 0,-1-33-1,33-33 1,-98-34 0,-34 34-1,0 33 1,0 0 15,66 33-15,-32 0-1,98 34 1,0-67 0,-32 0-1,-34-33 1,-33-34-1,1 34 1,-1 0 0,-33 33-1,33 66 1,33-33 15,-98 1-31,197-1 16,-165-33-16,-33 0 0,199-33 31,32-67-15,-164 67-1,32-33 1,-66 33 0,-33 33-1,99 66 1,-32 33-1,32-32 1,-99-67-16,66 33 16,-33-33-16,34 0 15,131-67 1,1-32 0,-100 33-1,0 0 1,-66 66 15,-33 33-15,33 66-1,34 34 1,-1-67 0,-33-33-1,33-66 1,34-33-1,65-34 1,-99 34 0,-66 33-1,33 66 1,1 33 0,65 34 15,0-34-31,100 0 31,-34-99-15,100-100-1</inkml:trace>
  <inkml:trace contextRef="#ctx0" brushRef="#br0" timeOffset="68973.99">14684 1687 0,'0'-33'16,"-33"33"30,33-33-30,0 66-16,0 0 31,0 0-15,0 0-16,0 99 16,0 199 15,0-265-16,0 99 1,33-32 0,-33-67-1,33-66 1,1-33 0</inkml:trace>
  <inkml:trace contextRef="#ctx0" brushRef="#br0" timeOffset="69407.99">14684 1786 0,'0'0'0,"0"-33"32,33 33-32,1 0 31,32-33-15,66 66-1,-99-33-15,66 33 16,-66-33-16,0 0 0,67 99 31,-100-66-31,33-33 16,-33 33-16,0 0 0,-33 34 15,-34-1 1,34-66-16,-66 66 16,99-33-1,-99 0-15,-33-66 16,-67-132 15</inkml:trace>
  <inkml:trace contextRef="#ctx0" brushRef="#br0" timeOffset="71024">26194 1852 0,'0'0'0,"0"-33"16,-33 33-1,33-33 17,-33 33-32,0-66 15,-1 66 1,34-33-16,-66 0 16,33 33-1,0-33 1,-66 0-16,0 33 31,33 0-15,33 33-16,-34-33 15,67 33-15,-66 0 16,33 66 0,0-33-1,66 33 1,0 1-1,0-100-15,33 33 16,-32 0-16,32-33 16,33-33-1,33-34 1,-66 1 0,0 0-1,-32-33 1,-34 66 15,0 0-15,0 0-1,0 66 17,0 0-17,0 0 1,0 33-1,33 33 1,33 1 0,0-1-1,0-33 1,0 0 0,-66-33 15,66-33-31,-66-33 31,0 0-15,0 0-1,33-66 1,0-34 0,1 1-1,-1-33 1,0 66-16</inkml:trace>
  <inkml:trace contextRef="#ctx0" brushRef="#br0" timeOffset="77707.99">17099 6945 0,'0'-33'16,"0"0"15,0 0-15,-33 33-1,33-33-15,0 0 16,-33 33 15,33-33-31,-100-33 16,-65 33-1,66 66 17,66-33-32,-33 66 15,32-66-15,1 33 0,-33 0 16,-66 99 0,66-32-1,0 65 1,66-132-16,0 99 15,0-99 17,165 166-17,100 32 1,-1-231 0,-32-33-1,-67-66 1,-33-66-1,-132-67 17,-66 34-17,33 132-15,-99-100 16,-100 1-16</inkml:trace>
  <inkml:trace contextRef="#ctx0" brushRef="#br0" timeOffset="82889">12998 7904 0,'33'0'62,"-33"-33"-31,0 0-15,-33 33 0,0 0 15,0 0-15,-34-33-1,1 33 1,0 0-1,0 33 1,33 33 0,-33 34-1,33 32 1,0-33 0,66 33-1,-33-65 1,66 32-1,33-33 1,-33-33 15,66 0-15,34-33 0,-67-33-1,-66 33-15,66-33 16,-66 0-16,34 0 15,-34-66 1,0-34 0,-33-65-1,-66 66 1,66 99-16,-67-67 16,34 100-16,-33-66 31,-165 33-31</inkml:trace>
  <inkml:trace contextRef="#ctx0" brushRef="#br0" timeOffset="84255.99">8301 8864 0,'0'-34'0,"-33"34"31,33-33-31,0 0 32,-33 33-32,33-33 15,-66 0 1,0 0 0,33 0 15,0 33-31,-33 0 0,33 0 15,-1 33-15,1-33 0,-66 66 16,66-33 0,-33 33-1,0 1 1,0 32 0,66 0-1,0 33 1,66-66-1,0 67 1,33-67 0,0-33-1,100 0 1,-34-33 0,-33-33-1,-132 0-15,100-33 16,-100 33-16,66-33 15,-66-133 1,0 67 15,-33 99-31,0-100 16,0 100-16,-34-66 16,-32 33-1,-33 99 1</inkml:trace>
  <inkml:trace contextRef="#ctx0" brushRef="#br0" timeOffset="87654.99">6251 9492 0,'0'-33'78,"-33"33"-62,33-33 15,-33 33-15,33-33-16,-67 33 0,34-33 0,0 33 16,0 0-16,0-33 0,-66 66 31,0 0-31,0 66 15,32 0 1,34-33-16,0 67 16,33-100-1,0 66 1,0 0-16,0-33 16,0-33-16,33 67 15,100 32 1,131-66-1,-32-66 1,32-33 0,-198 0-16,100-33 15,-133 33-15,33-67 16,-33-98 0,-99 0-1,-99-34 1,-166 100-1</inkml:trace>
  <inkml:trace contextRef="#ctx0" brushRef="#br0" timeOffset="105769.99">13494 10418 0,'-33'0'0,"33"-33"47,0 0-31,-33 33-16,33-33 31,-33 33-15,-1-33-1,-32 0 1,33 0 0,-33 33-1,0-67 1,-66 34 0,32 0-1,1 0 1,33 0-1,-33 33 1,33 0 0,0 0-1,-1 0 1,34 0 0,-33 0-1,33 0-15,-33 33 16,0-33-1,0 0 1,-34 33 0,34-33-1,0 33 1,33-33 0,-33 33-1,0 0 1,0 1-1,-34 32 1,67-33 0,-33 0-1,33 0 17,0 0-17,33 0 1,-33-33-1,33 66 1,0-33 0,0 33-1,0-33 1,33 34 0,-33-1-1,33 0 1,0 0-1,0-33 1,0 33 0,0-33-1,34 33 1,-34-32 15,33-1-15,0 0-1,0 0 1,33 0 0,-33 0-1,-66 0-15,67-33 16,-34 33-16,33-33 16,33 33-1,-33-33 1,33 33-1,1-33 1,-1 33 0,0-66-1,0 33 17,-33-33-17,67 0 1,-34 0-1,-33 0 1,-33 0-16,33 0 16,-33 33-16,34-33 15,-1-33 1,0 66 0,-33-34-1,33-32 1,-33 0-1,0 0 1,-33-33 0,33 33-1,-33-34 1,-33 1 15,0 33-15,-99-132-16</inkml:trace>
  <inkml:trace contextRef="#ctx0" brushRef="#br0" timeOffset="111550.99">15313 10451 0,'0'-33'31,"-33"33"-15,33-33 31,-33 33-31,0-33-1,-1 0-15,1 0 0,0 33 16,-66-66-1,-33-1 1,33 1 0,66 66-16,-67-33 15,67 33-15,-66-66 16,-33 33 0,33 33-1,-34 0 1,67 0-1,0 33 1,-33 0 0,33 0-1,-1 0 1,1 0 15,33 0-15,0 34-1,0-34 1,0 33 0,-33 0-1,66-33 1,-33 33 0,0-33-1,0 0 1,33 0-1,-33 33 1,33 1 0,0-34-1,0 33 1,0-33 15,33 33-15,0-33-1,0 0-15,0 0 16,0 0-16,0 0 16,0 0-1,0 1-15,33-34 16,-66 33-16,99 0 16,-32 33-1,-1-33 1,-33-33-16,66 33 15,-99 0-15,66-33 16,67 33 0,-1 0-1,-33-33 1,33 0 15,-32 0-15,-1-33-1,-33 33 1,0-66 0,-33 33-1,66-33 1,-33 0 0,-32-1-1,32 34 1,-33-66-1,0 33 1,0-33 0,-33 66-1,0 0-15,33 0 16,-33 0 0,-33-34-1,33 1 1,-33-33-1,0 33 1,0 0-16</inkml:trace>
  <inkml:trace contextRef="#ctx0" brushRef="#br0" timeOffset="112951.99">18124 10319 0,'0'-33'15,"-33"33"17,33-33-17,-33 33-15,33-33 0,-33-1 16,-33 1 15,-67-33-15,1 33-1,-33 0 1,-67 0 0,67 0-1,-1 33 1,133 0-16,-99 0 16,99 33-16,-66-33 15,66 0-15,-100 33 16,100 0-16,-66 0 15,-33 0 1,66 33 0,0 1-1,-1-34 1,1 33 15,33 33-15,0-33-1,0 0 1,33 0 0,0-32-1,0 32 1,33 0 0,0 0-1,33 0 1,0 0-1,1-33 1,65 33 0,0 1-1,-99-67-15,100 66 16,-100-66 0,132 33-1,0-33 1,1 0-1,32 0 1,1-66 0,-34 33-1,-99 33-15,99-33 16,-131-1-16,98-32 16,-33 0-1,0-66 1,-66-67-1,-33 67 1,-33 99-16,0-99 16,0 132-16,-132-166 15</inkml:trace>
  <inkml:trace contextRef="#ctx0" brushRef="#br0" timeOffset="114600.99">3506 11112 0,'0'0'0,"-33"0"78,0 0-47,0 0-31,-34-33 16,-98 0 0,-67 0-1,133 33 17,-66 33-32,33 0 31,99-33-31,-100 33 15,100-33-15,-33 34 16,-33-34 0,0 66-1,32-33 1,-32 33 0,33-33-1,-33 33 1,33-33-1,33 33 1,-33-33 0,32 67-1,34-34 1,0 33 0,0-33 15,34-33-16,-34 0-15,33 33 16,0-32-16,0-1 16,99 33-1,0 0 1,34-33 0,-34-33-1,0 0 1,67-33-1,-166 33-15,99-66 16,-99 66-16,132-66 16,34-1-1,-67 1 1,1-33 0,-67 0 15,33-33-16,-33-67 1,-66 100 0,0 0-1,-33-1 1,-33 67-16</inkml:trace>
  <inkml:trace contextRef="#ctx0" brushRef="#br0" timeOffset="120649.99">11146 11245 0,'0'-33'0,"-34"33"78,34-33-63,-33 0 1,0 33 0,33-34-16,-33 34 15,0-33 1,0 33 15,0 0 0,0 0-15,-33 0-16,-66 67 16,32-1-1,67 0 16,0-66-31,0 66 16,33 33 0,-33-33-1,33-33-15,33 100 16,-33-100-16,0 0 16,33 66-1,-33-66-15,0 0 16,33-33-16,-33 33 15,0 0-15,66 34 16,-33-34 0,1 0-16,-1 0 15,33 0 17,-33-33-32,66 33 15,0-33 16,0-33-15,1 0 0,-34-33-1,-33 33-15,33-67 16,-66 67-16,66-99 16,-66-100-1,-66 67 1,66 132-16,-165-165 15</inkml:trace>
  <inkml:trace contextRef="#ctx0" brushRef="#br0" timeOffset="141130.99">5622 12932 0,'-33'0'32,"33"-34"-17,0 1 16,0 0-15,-33 33 0,33-33-1,0 0 1,0 0 15,-33 33-31,0-33 16,33 0-1,-66 0 1,0 0 0,0 0-1,-34 33 17,34 0-32,-33 0 15,33 33 1,0 0-1,33 0 17,0 0-17,-34 0 1,34 33 0,0 33-1,33-32 1,-33 32-1,33 0 1,0 0 0,0 0-1,0-32 1,33 32 0,0 0-1,0-33 16,1 0-31,-1 0 16,33-32 15,0 32-15,0-33 0,0 0-1,0-33 1,34 33-1,-1-33 1,-33 0 0,-33 0-16,33 0 15,-33 0-15,0-33 16,33 0 0,-32-33-1,32-1 1,-66-32-1,33-33 1,-33 33 15,-33-67-15,33 133-16,-33-66 16,0 99-16,-34-99 15,-98-33-15</inkml:trace>
  <inkml:trace contextRef="#ctx0" brushRef="#br0" timeOffset="146514.99">21960 8566 0,'-33'0'16,"33"-33"15,0 0 16,0 66-47,33-33 47,-33 33-32,33-33 1,-33 33-16,100 33 16,-34 0-1,-33 0 1,33-33-1,-33 1 1,0-34 15,0 0 32,-33-34-63,66 1 15,67-33 1,-100 33-16,132-33 16,-132 33-16,66-33 15,-65 33-15,65 0 16,-66 0-16,0 33 16,-66 0 15</inkml:trace>
  <inkml:trace contextRef="#ctx0" brushRef="#br0" timeOffset="147297">22159 10517 0,'0'-33'15,"0"66"-15,0 0 47,0 0-31,33 0 0,-33 0-16,33 34 31,0-1-16,33-33 1,0-33 0,1-33-1,98-33 1,-33-1 0,0-32-1,1 0 1,-34 33-1,0 0 1</inkml:trace>
  <inkml:trace contextRef="#ctx0" brushRef="#br0" timeOffset="147947.99">22324 12468 0,'0'34'47,"0"-1"-32,33-33 1,-33 33-1,33 0-15,-33 0 16,33 33-16,1-33 16,-1 0 15,33-33-15,-66-33-16,66 0 15,-33 33-15,-33-33 0,99-33 16,-66 33-16,100-33 15,65-67 1,-132 100 0,-33 33-16</inkml:trace>
  <inkml:trace contextRef="#ctx0" brushRef="#br0" timeOffset="148596.99">22192 14089 0,'0'33'31,"0"0"0,0 0-15,0 0-16,33 0 15,-33 1-15,33 32 16,0 0 0,-33-33-16,33 33 15,0-33-15,0-33 16,0 0 15,34-33-31,131-99 16,-99 33-1,-66 99-15,100-100 16,-100 100 0,99-66-1,-66 33 1,0 66-16</inkml:trace>
  <inkml:trace contextRef="#ctx0" brushRef="#br0" timeOffset="149195.99">22258 15842 0,'33'0'31,"-33"33"-31,0 0 16,0 0-1,66 66 1,-33-32-1,0 32 1,34-33 15,-34-33-15,33-66 0,33-66-1,33 33 1,-132 32-16,100-32 15,-67 33-15,33 33 16,-33-33 0,0 66-16</inkml:trace>
  <inkml:trace contextRef="#ctx0" brushRef="#br0" timeOffset="149745.99">22291 17297 0,'0'0'0,"0"33"15,0 0 17,33 0-17,-33 0 1,33 0 0,0 34-1,34-34 1,-34-33-1,33-33 1,33-34 0,66-32-1,-65 33 1,-1 0 0,-66 99-1</inkml:trace>
  <inkml:trace contextRef="#ctx0" brushRef="#br0" timeOffset="150345.99">22093 18686 0,'0'0'0,"0"33"47,33-33-31,-33 33-16,0 0 15,33 0 1,33 34 0,-33-1-1,0-33 1,0-66 0,33 0-1,34 0 1,-1-34-1,-66 67 1,66-66-16,0 33 16,-66 0-1,0 33 1,1 0-16,-1 0 0</inkml:trace>
  <inkml:trace contextRef="#ctx0" brushRef="#br0" timeOffset="150929.99">22291 20472 0,'0'33'32,"0"0"-17,33-33 1,-33 33-16,66 34 31,-33-1-31,1-33 16,-1 0 15,0-33-15,0-33-1,33 0 1,33-33-1,-66 32-15,66-32 16,-66 33-16,199-33 16</inkml:trace>
  <inkml:trace contextRef="#ctx0" brushRef="#br0" timeOffset="174762.99">16239 13791 0,'-33'0'31,"33"-33"32,-33 0-63,0 0 16,33 0-1,-33 33-15,-67-99 16,-32 0-1,-33-1 1,-1 34 0,-32-33-1,-1 33 1,-65 0 15,132 66-15,-1 33-1,34 0 1,-33 99 0,66-33-1,-1 67 1,1-34 0,33-99-16,-66 66 15,66-99-15,0 67 16,0 32-1,33-33 1,0 33 0,0-33-1,33-33 1,-33 0-16,33 34 31,0-67-31,33 99 16,0-33-1,67 66 1,-1-66 0,-33 1-1,-66-34-15,99 0 16,-98 0-16,-1-33 0,66 33 16,-66-33-16,66 0 15,100 33 1,-34-66-1,33 0 1,-32-33 0,32-1-1,-66-32 1,34 0 15,-100 0-15,-33 99-16,33-132 15,-66 98-15,33-32 16,-33-66 0,33 0-1,-66 99-15,33-100 16,-33 100-16,0-66 16,-33 33-1,-66-33-15</inkml:trace>
  <inkml:trace contextRef="#ctx0" brushRef="#br0" timeOffset="176626.99">4762 15379 0,'-33'0'0,"66"0"16,-33-33 77,34 33-77,-1 0 0,0 0-16,-33-33 15,33 33-15,0 0 0,33 33 16,-33-33-16,0 0 0,33 33 15,34 33 1,-34-33 0,-33 0 15,0 0-31,33-66 16,-33 0 15,0 0-16,0 33-15,0-33 16,0 33 0,0 0-16,0 0 15,-33 33-15,100 0 16,-34 33 0,33-33-1,-33-33 1,66-33-1,-32-33 1,-34-33 0,-33 66-1,0 33 1,0 0 15,66 33-15,-33-33-1,67 33 1,-34-66 0,0 33-1,-33-33 1,-33 33 0,0 33-1,1 0 1,32 33-1,-33-66-15,66 66 16,-66-66-16,66 33 16,67-33-1,-34-66 1,0 0 0,-33 33 15,1 0-31</inkml:trace>
  <inkml:trace contextRef="#ctx0" brushRef="#br1" timeOffset="199014.99">11079 16470 0,'0'33'47,"33"-33"-31,-33 33 15,34-33-31,-34 34 16,33 32-1,-33-33 1,0 0-16,33 0 16,-33 0-16,0 0 15,33 0 1,-33 0 15,33-33-31,0 0 31,0 0 32,-33-33-63,33 33 15,-33-33-15,33 0 16,0 33-16,0-33 0,0 0 16,133-33-1,-1 0 1,-33 32 0,1 1 15,-34 0-31,-33 33 15,-33-33 17,0 33-17,-66 0 17,66 0-17</inkml:trace>
  <inkml:trace contextRef="#ctx0" brushRef="#br1" timeOffset="-197261.74">21398 17033 0,'0'-34'16,"33"68"281,0-34-297,0 33 15,0-33-15,67 33 16,-100 0-1,33-33 1,0 33 0,-33 33-1,33-33 1,-33 0 15,0 0-15,0 0 15,-33-33-31,33 33 16,0 0-1,-33-33 1,33 33 0,-33-33-1,0 34 1,0-1-1,-1-33 1,1 0 0,-33 33-1,33-33 17,33 33-17,-33-33 1,-33 33-1,0-33 1,0 33 0,-34-33-1,67 0 1,-33 33 0,0-33-1,33 0 1,0 0-1,0 0 1,33-33 15,0 0 1</inkml:trace>
  <inkml:trace contextRef="#ctx0" brushRef="#br1" timeOffset="-196361.73">20968 17496 0,'66'-67'0,"-66"34"63,-33 66-1,0 0-46,33 1-16,-33-34 16,-33 99-16,33-66 15,0 0 17,0 0 14,0-33 17,33 33-47,-33 0 62,66 0-16,0-33-62,0 0 16,0 33-16,33-33 15,-33 0 1,0 0 0,0 33-1,0-33 1,0 0 0,-33-33-1</inkml:trace>
  <inkml:trace contextRef="#ctx0" brushRef="#br1" timeOffset="-192586.74">19976 17033 0,'-33'0'63,"33"33"155,33-33-155,0 0-16,0 0-16,0 0 16,0 0-47,0 0 15,0 0 1,1 0 0,-1 0 46,0 0 32,0-33-16,-33 66 0,0 0 0,0 0-15,0 0-63,0 0 0</inkml:trace>
  <inkml:trace contextRef="#ctx0" brushRef="#br1" timeOffset="-190662.73">19910 17562 0,'-33'-33'0,"33"0"46,33 33 48,0 0-47,0 0-16,0 0 1,0 0-32,0 0 15,0 0-15,0 0 16,34 0-1,-34 0 1,0 0 0,0 0 31,0 0 93,-66 33 63,33 0-187,0 0 31,-33-33-16,33 33-31,0 0 0,0 0 16,-33-33-1</inkml:trace>
  <inkml:trace contextRef="#ctx0" brushRef="#br1" timeOffset="-185646.74">3473 16437 0,'0'-33'0,"0"0"16,-33 33-1,33-33-15,-33 0 16,-1 0 0,1 33-1,0-33 1,0 0 0,-33 0-1,0 33 1,0 33-1,33 0 1,-33 33 0,66-33-16,-67 33 15,67-33-15,-33 33 16,0 67 0,33-34-1,33 0 16,0 0-15,0-33 0,1 1-1,-1-34 1,33 33 0,0-66-1,0 0 1,33 33-1,-33-66 1,-32 33-16,32 0 16,-33 0-16,33-33 15,33-33 1,-66-1 0,0 67-1,-33-99-15,0 66 16,0-33-1,0 33-15,0-33 16,0 33-16,-66-66 16,0 65-1,66 1-15,-66 0 16,33 33-16,-33 0 0</inkml:trace>
  <inkml:trace contextRef="#ctx0" brushRef="#br1" timeOffset="-183526.74">15180 17264 0,'0'-33'0,"34"33"0,-34 33 47,0 0-16,33 0-15,-33 0-1,33-33-15,0 66 16,0 1 0,0-1-1,0-33 1,0 0 0,0-33-1,0 0 16,0 0-15,66-66 0,67-34-1,32 34 1,67-33 0,-100 33-1,-132 66-15,33-33 16,-32 33-16,-1-33 15,-33 66 17,0-66-32</inkml:trace>
  <inkml:trace contextRef="#ctx0" brushRef="#br1" timeOffset="-179597.74">6482 16636 0,'-33'0'16,"0"0"31,0 0-16,33 33 0,0 0-15,0 0 0,33-33-16,-33 33 15,33-33 1,-33-33-1,33 33-15,0 0 16,-33-33-16,33 0 16,1 33-16,-34-33 15,0 0 1,-34 33 0,1 33-1,0-33 16,33 33-15,-33 0 0,66-33-1,-33-33 17,0 0-32,33 33 15,-33-33 1,-33 0-16</inkml:trace>
  <inkml:trace contextRef="#ctx0" brushRef="#br1" timeOffset="-177926.74">6416 17562 0,'0'-33'16,"0"0"31,-33 33-32,33-34 32,-33 34-47,0 0 16,33 34 0,-33-34-1,33 33-15,-33-33 31,33 33 1,0 0-1,0 0 0,33-33-15,0 0-1,0 0-15,0 0 32,-33-33-1,33 33-15,-33-33-16,0 0 15,0 0 16,-33 33-15,33 33 0,-33-33-1,0 33 1,0 0 0,0 0-1,33 0 1,0 0-1,33-33 17,0 0-17,33-33 1,-33 0 15,-33 0-15,-33 33-1,0 0 17,0 33-32</inkml:trace>
  <inkml:trace contextRef="#ctx0" brushRef="#br1" timeOffset="-173998.74">3605 17231 0,'-33'-33'16,"33"0"0,-33 33-1,33-33 1,-66 0-1,0 33 1,-1-33 0,34 33 15,33 33 0,-33-33-31,0 0 16,-33 33 15,33 0-15,-66 33-1,33 66 1,-1-33 0,34-32-1,33 32 1,0-33-1,33 0 1,0 0 0,1 0-1,-1-32 1,0-1 0,0 0-1,33 0 16,-66 0-31,33-33 16,0 33-16,0-33 16,0 0-1,66 0 1,-32-33 0,32-33-1,-33 33 1,0-67-1,-33 34 1,-33-33 0,0 0-1,-66 0 1,0 32 0,-33-32-1</inkml:trace>
  <inkml:trace contextRef="#ctx0" brushRef="#br1" timeOffset="-165171.74">11344 10054 0,'0'33'0,"-33"-33"63,33 33-47,0 0-1,0 0 1,0 1-16,0-1 15,0 66 1,-33 0-16,33-66 16,0 33-1,33-33-15</inkml:trace>
  <inkml:trace contextRef="#ctx0" brushRef="#br1" timeOffset="-164649.73">11344 9823 0,'-33'0'15,"33"-33"16,0 66-31,-33-33 16,-33 66 15,-34 33-15,34 0 0,33-66-16,-33 67 15,66-67-15,-33 66 16,0 0-1,66 0 1,33 0 0,33 1-1,67-67 1,32-33 0,-32-33-1,-133 0-15,66-34 31,-66 1-31,0 33 16,-66-132-16,-33 33 31,-66-1-15,-34 1-16</inkml:trace>
  <inkml:trace contextRef="#ctx0" brushRef="#br1" timeOffset="-162798.74">15180 10153 0,'-33'0'47,"66"-33"16,1 33-48,-34-33 1,33 33-16,0 0 16,0 0-16,0 0 15,0 33 1,-33 0 0,0 67-1,-33-1 1,0 0-1,-33-33 1,33-33 15,66-33 32,-33-33-63,33 33 15,0 0 1,-33-33-16,66 33 16,0-33-1,33 0-15</inkml:trace>
  <inkml:trace contextRef="#ctx0" brushRef="#br1" timeOffset="-162266.74">15511 9690 0,'0'0'0,"-33"0"16,0-33 0,0 33-1,-33 33 1,-33 0 0,-34 67-1,34-1 1,33 66-1,0-32 1,66-34 15,33 33-15,66-33 0,33-33-1,100-33 1,-67-66-1,-32-33 1,-34-66 0,-99-33-1,-66 32 1,33 100-16,-133-99 16</inkml:trace>
  <inkml:trace contextRef="#ctx0" brushRef="#br1" timeOffset="-159914.73">3473 17992 0,'0'0'0,"0"-33"16,-33 33-16,33-33 16,-67-1-1,1 1 1,0 33 15,33 0-31,0 0 0,0 33 16,0 1-1,0 32 1,-33 33 0,-1 66-1,34-66 1,33 67-1,67-34 1,-1-33 0,66-66-1,-99 0-15,132-33 16,-131-33 0,164 0-16,-66-66 15,-132 66-15,66-66 16,-66 66-16,-33-100 15,-66-32 1,0 33 15,-133 33-31</inkml:trace>
  <inkml:trace contextRef="#ctx0" brushRef="#br1" timeOffset="-158700.74">11146 18157 0,'0'0'0,"33"33"93,-33 0-61,33 0-32,0 33 15,0-33-15,-33 1 47,33-34-31,-33 33-1,33-33 1,-33 33 0,33-33-1,0 0 1,0-33 15,199-67-15,-199 67-1,33 33 1,0-33 15,0 0-31,0 0 16,-33 0 15,1 0-31</inkml:trace>
  <inkml:trace contextRef="#ctx0" brushRef="#br1" timeOffset="-130470.74">21828 10484 0,'-33'0'16,"33"-33"-1,0 0 16,-33 66 16,0-33-31,33 33 0,-33-33-16,0 33 31,33 0-16,0 33 1,0-33 0,33-33-1,33 0 1,-33-33 0,0 0-1,0 0-15,-33 0 16,-33 0-1,0 33 17,33 33-17,-33-33-15,33 33 16,-33-33-16,33 33 31,0 0-31,0-66 16,33 33-1,0 0 1,0-33 0,0 0-1,-33 0 1,-33 33 0,0 0-1,-33-33 1,33 66-16</inkml:trace>
  <inkml:trace contextRef="#ctx0" brushRef="#br1" timeOffset="-126116.74">21134 10054 0,'0'-33'188,"-33"33"-188,-1 0 47,34 33-32,-33-33 1,33 33-16,0 0 16,0-66 46,33 33 1,-33-33-48,0 0-15,0 0 16,-33 33-16,33-33 0,-33 33 16</inkml:trace>
  <inkml:trace contextRef="#ctx0" brushRef="#br1" timeOffset="-116338.74">1753 17595 0,'0'0'0,"-33"0"15,33-33 32,33 33-16,0 0-15,66 0 0,33 0-1,34-33 1,-1 33-1,-33-33 1,-98 33 0,-1 0-1,-66 0 17,-1 0-17,1 0-15,-33 0 16,0 33-1</inkml:trace>
  <inkml:trace contextRef="#ctx0" brushRef="#br1" timeOffset="-115805.74">1819 18455 0,'0'0'0,"0"-33"15,33 33 32,0 0-31,0 0-16,66 0 15,100 0 1,-34-33 0,-32-1-1,-67 34 1,-33 0 15,0 0-15</inkml:trace>
  <inkml:trace contextRef="#ctx0" brushRef="#br1" timeOffset="-112989.74">3572 18852 0,'-33'-34'46,"33"1"-30,-33 33 0,33-33-1,-33 33-15,0-33 32,0 33-32,33-33 15,-34 33 1,-32-33-1,33 33 1,0 0 0,-33 33-1,0 0 1,-33 33 0,32 1-1,1-1 1,33 0 15,0 0-15,66 0-1,0 33 1,-33-66 0,33 1-16,0-1 15,-33 0-15,34-33 0,-1 0 16,33 33-1,33 33 1,0-66 0,-33 0-1,-33 0-15,133-33 16,-166 0 0,66 0-16,33 0 15,-66-34 1,0-32 15,-33 33-15,0 0-1,-66-33 1,33 33 0,-33-1-1,-33 34-15</inkml:trace>
  <inkml:trace contextRef="#ctx0" brushRef="#br1" timeOffset="-110622.73">17429 18951 0,'0'-33'0,"0"66"16,0-66 0,0 33-1,33 0 1,-33 33 15,34-33-15,-34 33-16,33 0 15,33 0 1,-33 33 0,0-66-16,0 33 15,0-33-15,0 33 16,0-33 15,0 0 0,0 0-15,0-33 0,67-33-1,-67 66-15,66-66 16,-66 66-16,66-66 15,34-33 1,-34 65 0,-66 1-1,-66 33 1,33 33 15</inkml:trace>
  <inkml:trace contextRef="#ctx0" brushRef="#br1" timeOffset="-97658.74">18422 10021 0,'0'-33'0,"-33"33"16,33-33 109,33 33-110,-33-33-15,0 0 16,33 0-16,0 0 16,0 33 15,0 0-15,-33 33-1,0 33 1,-33 66-1,33-66 1,-33-33 15,33 0 32,0-66-1,33 33-46,-33 33 0,33-33-1,0 34 16,0 32-31,-66 33 16,-66 0 0,33-99-1,-67-66-15</inkml:trace>
  <inkml:trace contextRef="#ctx0" brushRef="#br1" timeOffset="-96975.74">18686 9492 0,'0'0'16,"-33"0"0,0-33 15,0 33-16,0 0-15,0 33 16,-33-33 15,-34 66-15,1 33 0,33 34-1,0 32 1,33 0-1,33-32 1,0 32 0,33 0-1,33-99 1,-66-32-16,66 32 16,-33-33-16,33 0 15,67 0 1,65-33-1,34-66 1,-100-33 0,-132 65-1,99-98 1,-99 99-16,0-99 16,-66-100-1,-66 1 1,-133 32-16</inkml:trace>
  <inkml:trace contextRef="#ctx0" brushRef="#br1" timeOffset="-94024.74">3671 19513 0,'0'0'16,"-33"-33"15,0 0-15,0 33 0,33-33-16,-33 33 15,-33-33 1,0 0-1,-1 33 1,-32 33 0,33-33 15,-33 33-15,33 33-1,-1 0 1,34 0-1,-33 33 1,33 1 0,33-34-1,0-33 1,33 66 0,0-33-1,0 0 1,0-33-1,-33 1 1,67-1 15,-34 0-15,0-33-16,0 0 16,0 0-16,0 33 15,66-33 1,-33 0-1,34-33 1,-1 0 0,-66 0-1,33-34 1,-33 1 0,0-33-1,-33 0 1,0-33-1,-33 32 1,0 1 0,0 66 15,0 0-31</inkml:trace>
  <inkml:trace contextRef="#ctx0" brushRef="#br1" timeOffset="-91941.72">11212 19678 0,'0'0'0,"33"0"94,-33 33-94,0 1 16,33-34-16,-33 33 15,33 33 1,0-33 0,-33 33-1,33-66 1,-33 33-1,33-66 1,0 33 0,33-33 15,1-33-15,32 0-1,66-34 1,-33 34-1,-32 33 1,65-33 0</inkml:trace>
  <inkml:trace contextRef="#ctx0" brushRef="#br1" timeOffset="-76944.74">21398 7871 0,'0'-33'0,"-33"33"31,33-33-15,-33 0-16,0 33 15,33-33 1,-66 0-16,0 0 31,-34 0-15,34 0-1,-66-33 1,0 66 0,-34-33-1,67 33 1,66 0-16,-99 33 16,99-33-16,-67 33 15,-32 33 1,33 33-1,33 0 1,0-33 0,33-32-16,0 65 15,-1-66 1,1 66 0,33-33-16,0 0 15,-33-33-15,33 100 16,0 32-1,0-99 1,0-33-16,33 66 16,-33-65-16,0 32 15,33 0 1,34 33 0,-34-33-1,33 33 1,0-32-1,-33-34 1,33 33 0,33 0-1,-66-66-15,34 33 16,-34-33 0,0 0-16,33 33 15,33 0 1,-66-33-16,66 33 15,-65-33-15,65 0 16,66-33 0,-132 33-16,66-33 15,-66 33-15,1 0 0,32-33 16,33 0 0,0 0-1,0-33 1,1 0-1,-1-34 1,-66 67-16,66-66 16,-99 66-16,33 33 0,0-99 15,-33 66 1,33-67 0,0-65-1,-66-66 1,-66-34-1,0 100 1,-166-34 0</inkml:trace>
  <inkml:trace contextRef="#ctx0" brushRef="#br1" timeOffset="-53097.74">3704 20307 0,'-33'0'32,"33"-33"-17,0 0 1,-33 33 0,33-33 15,-33 33-31,0 0 15,0-34 1,0 34 0,-66-33-1,32 33 1,1-33 0,0 66-1,0-33 16,0 0-15,-33 67 0,65-34-1,1 0-15,0 0 16,0-33-16,33 33 0,-33 0 16,-33 33-1,33 33 1,0-33-1,33 1 1,0-34 0,0 0-1,0 0 17,0 0-32,33 33 15,0-33 1,0 33 15,0-33-15,0-33-1,0 33 1,67 34 0,-34-34-1,0-33 1,33 0-1,-66 0 1,0-33-16,0 33 16,0 0-16,0-34 15,1 34-15,-1 0 16,-33-33-16,33 33 16,0-33-16,0 0 15,0-33 16,0 33-15,-33-66 0,0 0-1,-66-1 1,-33 1 0,32 33-1,1 33 1,0 0-16</inkml:trace>
  <inkml:trace contextRef="#ctx0" brushRef="#br1" timeOffset="-51747.74">17595 20274 0,'0'-33'47,"0"66"46,33-33-93,-33 33 16,33 0-16,33 99 16,-33-99-1,0 33 1,0-66 15,-33 33-15,33-33-1,0-33 1,1 33 0,65-66-1,33 0 1,100-66 0,-166 132-1,-33-33 16,0 0-31,0 33 16,33-33 0,-33-1-1,0 34 1,66-66 0</inkml:trace>
  <inkml:trace contextRef="#ctx0" brushRef="#br1" timeOffset="-44548.74">2778 10716 0,'0'-33'16,"-33"33"-16,66 0 31,-33-34-16,0 68 1,-33-34 0,33 33-1,33-33 1,-33 33 0,0 0-1,66 99 1,-33 0-1,0-32 1,0-34 0,1-66-16</inkml:trace>
  <inkml:trace contextRef="#ctx0" brushRef="#br1" timeOffset="-44128.74">2712 10583 0,'-33'0'0,"33"33"31,0 0-15,0 1-1,0-1-15,-33 0 16,33 33 0,-33 33-1,33-33 1,-33-66 0,33 33-1,33-66 16,0 33 1,0-33-17,66 0 1,33-33 0,67 0-16</inkml:trace>
  <inkml:trace contextRef="#ctx0" brushRef="#br1" timeOffset="-43748.73">2778 10286 0,'-33'0'0,"66"0"0,-66-33 16,0 66-16,0-33 15,-33 66 17,0 66-17,-34 100 1,34 32 0,99 1-1,67-67 1,131-65-1,-33-167 1,34-131 0,0-166-1,-199 100 1,-232 32 0,-330 133-1</inkml:trace>
  <inkml:trace contextRef="#ctx0" brushRef="#br1" timeOffset="-42282.74">3539 21001 0,'-33'0'32,"33"-33"-17,-33 33 1,33-33-1,-33 0 1,0 33-16,-1 0 16,1-33-1,-33 33 1,0 0 0,0 0-1,0 33 1,33-33-16,0 66 15,0-66-15,-34 99 16,1 1 0,0 65-1,66-33 1,33 1 0,33 32-1,0-99 1,67 0-1,-100-33 1,99-33 0,-99 0-16,0 0 0,67 0 15,98-33 1,-33-66 0,-32-33-1,-100-1 1,-66-32-1,-67 0 1,1 32 0,-33 34-1,0 66-15</inkml:trace>
  <inkml:trace contextRef="#ctx0" brushRef="#br1" timeOffset="-41199.73">11046 21001 0,'0'-33'62,"0"66"-46,0 0 0,33-33-16,-33 33 15,33 34 1,1 32 0,-34-66-1,0 0 1,33-33-1,-33 33-15,33-33 16,0 0 15,0-33-31,33-33 16,132-66 0,-32 32-1,-1 34 16,1 0-15,-34 33-16</inkml:trace>
  <inkml:trace contextRef="#ctx0" brushRef="#br1" timeOffset="-28300.74">3473 21894 0,'0'-33'16,"-33"0"62,33 0-62,-33 33-16,33-33 15,-100 0 1,1 0 0,-33 33-1,33 0 1,-34 66-1,34-33 1,33 66 0,33 34 15,33-34-15,0-66-16,0 66 15,0-66-15,33 66 16,0 1-1,0-1 1,66-66 0,0 33-1,-32-33 1,98 0 0,-33-33-1,34 0 1,-67-33-1,0 0 1,0 0 15,-33-33-15,-32-33 0,-34-34-1,0 100-15,-67-165 16,67 165-16,-66-33 15,33 32-15,-33-32 16,33 33-16,-33 0 16,-33 99-1</inkml:trace>
  <inkml:trace contextRef="#ctx0" brushRef="#br1" timeOffset="-25950.74">17562 22093 0,'0'33'250,"33"0"-235,0-33 17,-33 33-1,33 0 0,0 0 0,0 0-15,0 0 15,-33 0-15,33-33 0,0 33-1,0-33 1,100-66-1,32 0 1,-33 0 0,-32 0-1,-34 33 1,0-33 0,-33 66-1,-66 0 1,33 33 15</inkml:trace>
  <inkml:trace contextRef="#ctx0" brushRef="#br1" timeOffset="-22885.74">4796 22258 0,'-34'0'32,"34"-33"-17,0 0 17,-33 33-32,0 0 31,0 0-16,0 33 1,0 0 0,-33 0-1,66 33 1,0-33 15,33 0-15,-33 1-16,33-34 15,0 33-15,-33-66 16,99-1 0,-32 1-1,-34-33 1,-33 33 0,-33-33-1,-34 66 1,34-33-1,-66 66 1,66 0 0,0 33-1,66 0 17,-33-33-17,99 34 1,-33-67-1,1-33 1,-34-67 0,-33 67-1,0 0-15,-33 0 16,33 0-16,-67 0 16,34 33-1,-33 33 1,66 33-1,33-33 1,0 0 15,33 0-31,-32-33 32,-34-33-32,-34 33 0</inkml:trace>
  <inkml:trace contextRef="#ctx0" brushRef="#br1" timeOffset="-16286.74">5325 4928 0,'0'0'0,"0"-33"0,0 66 63,0 0-48,-33 0 1,33 0-16,0 0 0,0 33 0,-66 67 31,66-67-31,-34 33 0,34-33 0,-33-33 16,0 199-16,33-166 16,33 66-1,-33-99-15,100 66 16,-1-66-1,-33 1 1,-33-1 0,-33 0-1,-33 33 1,0 33 0,33 0-1,0 1 1,33-34-1,66-33 1,-33 0 0,0-33-1,1-33 1,-34 33 0,33-33-1,-33 33-15,0-33 0,0 33 0,0-33 16,99-1-1,100-32 1,-67 66 0,-32-33-1,65 66 1,67 0 15,-232 0-31,132-33 16,0-33-1,34-33 1,-166 33-16,33 0 31,0-33-31,-33 66 0,67-66 16,-67 66-16,66-33 0,0 33 31,0 33-15,67 66-1,-67-33 1,198 33 0,-98-99-1,32-66 1,-98 0 0,-100 33-16,66-33 15,-99 33-15,66 0 16,33 66-1,1 33 1,32 66 0,33 1-1,-132-133-15,199 99 16,-166-99 0,99 0-1,100-66 1,-34-67-1,-98 1 1,-34 66 0,-66 66-1,0 0-15,33 33 16,-33-33-16,67 66 16,98 0-1,0-33 1,34-66-1,-67-33 1,-132 66-16,67-66 31,-67 66-31,33-33 0,0 33 16,33 66 15,-66-33-31,33 0 16,1 0-16,98 33 15,0-33 1,133-66 0,0-33-1,-67-33 1,-132 33 0,-33 33-1,-32 66 1,65 99-1,-33-66 1,99 34 0,1-67-1,65-66 1,-99-1 15,67-65-15,-67 0-1,-33 33 1,-66 0 0,0 33-1,-33 0 1,0-67 0,34-32-1,-68 0 1,1-1-1,-66 34 1,0 0 0,-33 33-1,32 99 1,1 0 15,33-33-15,0 33-1,0-33 1,-33-66 0,32 0-1,-32 33 1,-66 0 0,0 66-1,32 0 1,-32 33-1,-1-33 1,166 0-16,-165-66 16,132 33-1,-66-33-15,-67-66 16,67 33 15,-99-34-15,-1 34-1,1 99 1,66 33 0,-67 34-1,100-67 1,-99-33 0,32-66-1,1-34 1,-1 1-1,-65 33 1,32 33 15,-32 99-31,33 33 16,-1 1 15,100-67-15,66-33-16,-33 0 15,33 0-15,-34-33 16,-65-67 0,-33-32-1,-1 99 1,-65 33 0,66 33-1,-34 33 1,1 0-1,32 0 1,67-66 0,-66-33-1,66-33 1,-67 0 15,-98 0-15,131 99-1,-98 33 1,32 33 0,67 1-1,66-67 1,0 0 0,33-66-1,-67 0 1,100 0-16,-66-1 15,33 1-15,-66 0 16,0 0 15,-133 66-31,100 0 16,-33 0 15,98-33-15,-32-33-1,33 0 1,-132 0 0,65 0-1,-32 66 1</inkml:trace>
</inkml:ink>
</file>

<file path=ppt/ink/ink11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1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10:39.161"/>
    </inkml:context>
    <inkml:brush xml:id="br0">
      <inkml:brushProperty name="width" value="0.05292" units="cm"/>
      <inkml:brushProperty name="height" value="0.05292" units="cm"/>
      <inkml:brushProperty name="color" value="#C00000"/>
    </inkml:brush>
  </inkml:definitions>
  <inkml:trace contextRef="#ctx0" brushRef="#br0">21497 2216 0,'-33'0'63,"66"0"-1,0 99 204,-33-66-266,0 0 16,0 0-16,0 67 15,0-67 1,0 0-1,0 0 1</inkml:trace>
  <inkml:trace contextRef="#ctx0" brushRef="#br0" timeOffset="745.99">21696 1786 0,'0'0'0,"-33"0"16,33-33 0,-33 33-1,0 0 1,-34 0 0,1 0-1,0 33 1,33-33-16,-33 33 15,33 0-15,0 0 16,-33 33 0,0 34-1,32-1 1,1 33 0,0-33-1,33 0 1,33 1 15,0-34-15,34 0-1,-1 33 1,33-66 0,0 0-1,33-33 1,1 0-1,32-33 1,-132 0-16,99-33 16,-98 33-16,32-33 15,-33-66 1,-33-1 0,-66 1-1,-67-66 1,34 98-1,-33 34 1</inkml:trace>
  <inkml:trace contextRef="#ctx0" brushRef="#br0" timeOffset="9044.99">19513 3836 0,'-33'0'63,"33"-33"-48,0 0 1,-33 33 0,33-33-1,33 0 16,0 0-15,0 33-16,66-33 16,-66 99 15,0 0-15,-33 67-1,-33-34 1,0-33-1,-33 0 1,0-33 0,33-33-1,66 0 17,0 0-1,33-33-16,33 0 1,1 0 0,-1 0 15,-33 33-31</inkml:trace>
  <inkml:trace contextRef="#ctx0" brushRef="#br0" timeOffset="9577.99">19877 3307 0,'0'0'0,"-33"-33"0,33 0 0,-33 33 16,33-33-16,-66 0 16,-1-33 15,-65 66-15,33 33-1,-33 99 1,-1 1-1,-32 98 1,66-33 0,66-32-1,66 32 1,165-32 0,34-34-1,165-66 1,-100-99-1,-231 33-15,100-66 16,-133 33 0,0 0-16,33-67 0,-66 34 15,0 33-15,-33-132 16,0 99-16,-66-100 16,-100-131-1,34 98-15</inkml:trace>
  <inkml:trace contextRef="#ctx0" brushRef="#br0" timeOffset="16526.99">13560 4729 0,'-33'33'63,"66"-66"15,0 33-78,0 0 15,0-33-15,0 33 0,33 0 16,0 33 0,-66 0-1,0 34 1,-66-1-1,66-33-15,-66 0 16,33 0 0,0-33-16,0 0 15,66 0 17,-33-33-17,33 33 1,33-66-1,0 33 1,1 33 0,-34 0-1,0 66 1,-33 0 0,-33 0-1,-34 0 1,-32 0-1,0-32 1,-33-68 0,-100-98-1</inkml:trace>
  <inkml:trace contextRef="#ctx0" brushRef="#br0" timeOffset="17044">13560 4299 0,'0'0'0,"0"-33"0,-33 33 16,0 0-1,0-33 1,-33 66-16,-34 0 16,-32 34-1,33 32 17,33 99-17,33 1 1,33 32-1,66-32 1,66-67 0,66-33-1,34-33 1,132-132 0,-166-33-1,-99-66 1,-99 132-16,0-199 15,0 166-15,-99-100 32,33 67-32,-33 0 0,66 66 15,-133-66-15,-65 66 16</inkml:trace>
  <inkml:trace contextRef="#ctx0" brushRef="#br0" timeOffset="24995.99">1687 7078 0,'0'-33'15,"-33"33"-15,33-34 32,33 1-17,-33 0-15,0 0 16,33 0-1,0 0 1,33 33 0,33-33-1,0 66 1,67 0 0,-34 33-1,0-33 1,-65-33-1,-1-33 1,-33 0 15,-33 0-15,66 33 15,-33 0-15,66 33-1,33 0 1,1 0 0,-1-33-1,-33-33 1,1-33 0,-1 0-1,-33 0 1,0 33-1,-33 33-15,33 33 16,-33-33 0,0 66-16,67 0 15,-1-33 17,0 0-17,0-33 1,-33-66-1,1 0 1,-1 0 0,0 33-1,-33 66 1,33 0 0,-66 0-16,99 0 15,-66 0-15,67 0 16,-1 0-1,-66-33-15,33 0 16,-33 0-16,33-33 16,33 0-1,-32-33 1,-1 66 15,-33 0-15,66 66-1,0 0 1,34-33 0,32-33-1,-132 0-15,99-33 16,-99 0-16,67 0 16,-67 33-16,66-66 15,-66 33-15,0 33 16,33-33-1,33 66 1,34 66 0,-34-66-1,-66-33-15,99 33 32,-99-33-32,67 0 15,98-33 1,0-33-1,-98 0 1,-34 33 0,-33 66-1,0 0 1,66 33 0,33 33-1,1-66 1,65-66-1,-99-33 1,34-33 15,-67 33-31,0 66 16,0 0 15,33 66-15,1 0-1,65 0 1,0-33 0,1-66-1,-1-33 1,-66 33 0,-33-33-1,1 66 1,-1 33-1,-33 33 1,66 0 0,33-33-1,-99-33-15,100 0 32,-100 0-32,132-33 15,0-33 1,1 33-1,-34 0 1,-66 33 0,33 66-1,1-33 1,65 0 0,0-33-1,1 0 1,-1-33-1,-33 0 1,-65 0 0,-1 33-1,33 33 1,0 33 15,66 0-15,1-32-1,-34-34 1,67-34 0,-166 34-16,99-66 15,-99 33-15,66-33 16,-33 0 0,1 33-1,-1 33 1,33 99-1,33 33 1,34 1 0,-34-100-1,-33-33 17,0-66-17,1-34 1,-34 34-1,-33 66-15,0-33 16,0 33-16,0 33 16,33 0-1,33 67 1,34-34 0,-34-66-1,33 0 1,-33-66-1,-66 66-15,34-67 16</inkml:trace>
  <inkml:trace contextRef="#ctx0" brushRef="#br0" timeOffset="28396.99">16371 7210 0,'33'0'32,"-33"-33"-32,33 33 0,0-33 15,0 0-15,34 0 16,-34 33-16,66-100 16,-66 100-16,0-33 0,66-33 15,33 0 1,-65 66-1,32 33 1,-33 33 0,-33-66-16,66 99 15,-66-65 1,33-1 0,67 33-1,-67-33-15,0-33 16,-33 0-16,0 0 0,0 0 0,33-33 15,67-33 1,-34-1 0,-66 1-1,33 0 1,0 66 0,0 33-1,34 33 1,-1 1-1,0-1 1,33-66 0,1 0-1,-34-33 1,-33 0 15,0-1-15,-33 1-1,33 66 1,34 34 0,-1-1-1,33 0 1,34-33 0,-34-66-1,-33-33 1,0-33-1,-33-1 1,-33 67-16,34-33 16,-34 66-16,33 0 15,0 0 17,33 66-17,0 33 1,34 1-1,-34-67 1,66-66 0,-65-33-1,-67 32-15,66-32 16,-66 33-16,33 0 16,0-33-1,-33 99 1,33 33-1,34 0 1,-1 1 0,-66-67-1,198 66-15,-198-66 16,100 0-16,32-33 31,-33-67-15,-65 67-1,-1 0 1,0 33 0,0 33-1,33 67 1,0-34 0,1-33-1,98-33 1,-33-66-1,-32-1 1,-100 34-16,66-33 16,-66 66-1,0-33-15,0 33 16,0 33 15,67 33-15,-1 1-1,-33-34 1,33 0 0,0-66-1,-66 0 1,34-34 0,-34 1-1,0 33 1,-33 66 15,0 0-15,33-33-16,-33 33 15,33 0 1,0 1 15,0-34-15,0-34-1,-33 1 1,33 0 0,0 33-1,33-33 1,-33 33 0,34 33-1,32 0 1,33 34-1,-33-34 1,1 0 0,-1-33-1,0-66 1,0-1 15,0 1-15,-65 33-1,-1 66 1,0 0 0,0 67-1,0-34 1,33 33 0,33-99-1,-66 0-15,66-33 16,-65 0-16,32 0 15,33-33 1,-33-1 0,0 67 15,-33 0-31,0 67 31,33-1-15,1 0-1,-1-33 1,66-33 0,0-33-1,-32-33 1,-67 66-16,33-66 16,-33 66-16,33-34 15,-33 34 1,66 0-1,-33 34 1,34-34 0,-1 0-1,0 0 17,0-34-17,-33 34 1,-32 0-16,-1-33 15,0 33-15,0 0 16,0-33 0,0 33-16</inkml:trace>
  <inkml:trace contextRef="#ctx0" brushRef="#br0" timeOffset="29858.99">29402 6085 0,'0'33'125,"0"1"-125,0-1 16,0 0-16,0 0 0,0 66 16,0 66-1,-33-32 17,33-100-32,0 99 15,0-99-15,0 33 16,0-33-1,0 0-15,-33 0 0</inkml:trace>
  <inkml:trace contextRef="#ctx0" brushRef="#br0" timeOffset="30413.99">29336 5920 0,'0'0'16,"0"33"15,-66 0-16,32 0 1,-65 33 0,33 1-1,0-1 1,0 0 0,33 33-1,33-66-15,-33 0 16,0 33-1,0-33 1,33 1 0,33-34 31,0 0-32,0 0 1,0 0-16,99 0 15,-66 0-15,100-34 16,-1 34 0,0-33-1,-65 33 1</inkml:trace>
  <inkml:trace contextRef="#ctx0" brushRef="#br0" timeOffset="31158.99">29766 5986 0,'0'-33'0,"0"0"16,-33 33-16,33-33 15,-34 0 1,1-33 0,-33 33-1,33 0 1,-66 0-1,0 33 1,-34 0 0,1 33-1,99-33-15,-99 66 32,99-66-32,-33 66 15,-67 33 1,67 33-1,33-65 1,33 65 0,0 0-1,0 0 1,33 1 0,0-67-1,0-33-15,33 66 16,-32-66-16,65 33 15,0 34 1,33-34 0,67 0-1,32-33 1,-32-66 15,-67-33-15,0-67-1,-66-98 1,-33-67 0,-66-66-1,-99 67-15</inkml:trace>
  <inkml:trace contextRef="#ctx0" brushRef="#br0" timeOffset="53255.99">6879 8334 0,'0'0'0,"0"-33"15,0 0 16,-33 33-15,33-33-16,0 0 16,0 0-1,-33 0 1,0 0 0,-66 0-1,0 33 1,-1 0 15,1 66-15,0 0-1,33 0 1,0 67 0,32-100-16,1 99 15,33-99-15,-33 33 16,0 66-1,33-32 1,0-1 0,33-33-1,0-33-15,0 33 16,1-66-16,-1 66 16,99-33-1,66 34 16,-98-34-15,98-66 0,-99-1-1,100-65 1,-67-33 0,-66-33-1,-33-100 1,-132-33-1,0 133 1,66 165-16,-166-132 0</inkml:trace>
  <inkml:trace contextRef="#ctx0" brushRef="#br0" timeOffset="56154.99">6582 9459 0,'0'0'0,"-34"0"15,34-33 1,0 0-1,-33 33 1,33-33 0,-66 33-1,-33-33 17,66 33-32,-66 0 15,-34 33 1,1 33 15,33 0-15,66 0-1,-33 66 1,33 34 0,33-34-1,33 33 1,33-65-1,-66-67-15,99 33 16,-66-66-16,0 33 0,0 0 0,66-33 16,166 33-1,-33-66 1,-67-66 0,-66-67-1,-99-65 16,0 165-31,-66-67 16,33 67-16,0 33 0,33 0 16,-33-33-16,-133-33 15,133 66-15,-297-100 0</inkml:trace>
  <inkml:trace contextRef="#ctx0" brushRef="#br0" timeOffset="58590.99">5325 10319 0,'0'0'0,"0"-33"16,-33 33-1,33-33-15,-33 33 16,0-33 0,-1-1-1,-32 34 1,-33 0 0,0 34-1,-33 32 1,65 33-1,34-66 1,0 99 0,33-66-16,-33 34 15,66 131 1,33-66 0,34-65-1,-67-67-15,132 33 16,-132-66-16,133 0 15,32-99 1,0-67 0,-131 1-1,-34 132-15,-66-166 16,-1 133-16,-98-99 16,-66-33-1,-1 98 1</inkml:trace>
  <inkml:trace contextRef="#ctx0" brushRef="#br0" timeOffset="67337">5821 7309 0,'0'-33'63,"-33"33"-32,0 0 0,0 0-15,0-33-16,-1 33 16,-65-33-1,66 33-15,-33 0 16,33 0-16,0 0 15,-33 33 1,-33 0 0,65 66-1,1 0 1,0-99 0,33 34-1,0-1 1,0 0 15,0 33-31,33 165 0,0-164 16,34 164-1,32-198 1,33-33 0,67-33-1,-67-33 1,99-66-1,-32-1 1,-133 34 0,-66-66-1,-66-34 1,-100 34 0,-98 33-1,198 99-15,-133 33 16</inkml:trace>
  <inkml:trace contextRef="#ctx0" brushRef="#br0" timeOffset="72036.01">14916 11311 0,'0'0'15,"0"-33"-15,-33 0 16,33 0-16,-33 33 16,-33-66 15,-1 32-15,-32 1-1,0 0 1,-33 33-1,33 0 1,65 0-16,-98 0 16,99 0-16,-66 0 15,-67 33 1,133-33-16,-132 33 16,132-33-16,-99 34 15,99-34-15,-133 66 16,133-66-16,-132 99 15,33-33 1,-1 0 0,1 67 15,66-34-15,0 33-1,33 0 1,33-32-1,0-1 1,33 0 0,0-33-1,0-33-15,33 33 16,-33-33-16,66 34 16,34-34-1,131 33 1,-32-33-1,-166-33-15,165 0 16,-198 0 0,100-33-16,230-66 31,-65-34-15,-232 100-16,67-66 15,-67 66-15,33-99 16,-66 99-16,0-100 15,0 100-15,-33-99 16,-132-166 0,33 133-1,-166-1 1</inkml:trace>
  <inkml:trace contextRef="#ctx0" brushRef="#br0" timeOffset="72887">17496 11212 0,'0'0'0,"0"-33"0,-34 33 16,34-33-1,-33 33 1,-33-67 0,-33 34-1,-66 0 1,132 33-16,-166 0 16,133 0-16,-132 33 15,131-33-15,-197 66 16,198-32-16,-100 32 31,-65 99-31,99 34 16,132-133-16,-67 132 31,67-132-31,0 100 16,67-34-1,65 33 1,33-66-1,166-65 1,33-34 0,0-67-1,32-32 1,1-66 0,-231-1-1,-133-65 1,-99-1-1,-1 166-15,-98-165 16,99 165 0,-364-166-16</inkml:trace>
  <inkml:trace contextRef="#ctx0" brushRef="#br0" timeOffset="74120.99">2712 12303 0,'0'0'0,"0"-33"0,-33 33 0,0 0 31,-33-33-15,-34 0-1,67 33-15,-165-33 16,-34 33-1,-32 0 1,-1 0 0,67 33-1,-1 0 1,34 66 0,33 67-1,-1-34 1,133-99-16,-66 132 15,33-99 1,33 100-16,0-1 16,33 67 15,67-100-15,32 0-1,66-33 1,-132-99-16,199 34 15,-166-34-15,232 0 16,132-100 0,-198-32-1,-1-66 1,-165-100 0,-99-33-1,-99 67 1,-99-1-1,-199 100 1</inkml:trace>
  <inkml:trace contextRef="#ctx0" brushRef="#br0" timeOffset="77708">12105 12171 0,'0'0'0,"-33"0"16,33-33 15,-33 33-31,33 33 31,-34-33-31,34 33 16,0 33-1,0 33 1,0 0 0,34-32-1,-1-34-15,0 0 16,-33 0-16,33 0 16,-33 0-1,0 0 1,-33 0-16,33 33 15,0-33 1,-33 0-16,33 1 31,0 65-15,33-33 0,0-33-1,0 0 1,-33 0-1,0 0 1,0 0 0,0 0 15,33-33-31,-33 33 16,0 0-1,33-33-15,-33 34 16,33-1-16,33 0 15,0-33 1,34-33 0,-34 0 15,-33-67-15,0 67-1,33-33 1,-33 66-1,0 33 1,0 0 0,66 66-1,1-32 1,32-67 0,-33-33-1,0-34 1,-32 1-1,-34 33 1,0 33 0,0 0 15,33 66-15,0-33-1,0 0 1,33-33-1,1-33 1,-1-66 0,-99 66-16,33 0 15,0 33-15,-33-33 16,33 66 0,-33 0-1,33-33-15,0 33 16,-33 0-16,66 0 31,34 0-31,-1-66 16,0 0 15,-66-33-15,0 33-1,0 33 1,-33 33-1,33 33 1,0-33 0,0-33-1,67 0 1,-34-66 0,0-33-1,-33 99-15,0-99 16,-33 33-1,33 66-15,-66-133 16,33 100 15,0 0-15,-33 33 0,33-33-1,-66 0 1,33-66-1,-33 33 1,0-34 0,32 34-1,1 33 1,0 33 15,33 33-31,-33 0 16,33 0-1,-33-33 1,0 0 0,0-66 15,-33 0-15,0 0-1,-33 33 1,32 33-1,-32 33 1,33 33 0,-33-33-1,33-33 1,-1-66 0,-32 0-1,33 33 1,-33 0-1,0 33 1,33 33 0,-67 33 15,67-33-15,66 0-16,-66-33 15,33 0-15,0-33 16,-66 0-1,66 0 1,-100-33 0,-32 99-1,66 0 1,-34 0 0,100-33-16,-66 66 15,66-66 1,0 33-16,-99-33 15,32-33 1,-32-33 0,0 0-1,0 33 17,65 33-17,-65 99-15</inkml:trace>
  <inkml:trace contextRef="#ctx0" brushRef="#br0" timeOffset="98503.99">9459 14122 0,'33'-33'0,"-33"0"94,0 66-47,-33-33-16,33 33-31,0 33 16,0 133-1,0-67 1,33-33 0,0-33-1,-33 1 1,33-34-1,-33 0-15,0 33 16,0-33 0,0 0-16,33 33 15,0 0 1,-33 0 15,33 1-15,0-34-1,-33 0 1,-33-33 0,33 33-1,0 0 1,0 0 0,0 0-1,0 0 16,33-33-31,-33 33 47,33-33-47,1 0 16,32 0 0,-33-33 15,33 0-16,-33 0 1,0 33 0,33 0-1,-33 0-15,33 0 16,-66 33-16,67-33 16,32 0-1,-33 0 1,66 0-1,-99 0 1,66-33 0,-32 0-1,-34 0 1,0 33 0,0 33 15,0 0-16,33-33 1,0 0 0,33 0-1,-66 0 1,67-33 0,-34 0-1,0 0 1,-66 0-16,66 0 15,-33 33 1,0 0-16,0 0 16,0 33 15,34 0-31,-1 0 16,33-33-1,0-33 16,0 33-15,1-33 0,-34 0-1,-33 33 1,0 0 0,0 33-1,0-33 1,0 33-1,33-33 1,33-33 0,1-34-1,-1 34 1,-66 0 15,0 0-15,0 0-1,-33 0 48,0 0-47,0 0-1,0 0-15,0 0 16,0-99-1,-33-1 1,0 1 0,-33 33-1,0 0 1,33 65 0,0 34 15,-1 34-16,1-1 1,0 33 0,0-66-1,0 0 1,0-66 0,-33-1-1,-33 1 1,0-33-1,-1 66 1,-32 0 0,0 66-1,-34 33 1,34-33 15,33 33-15,-33-66-1,-1 0 1,34-33 0,33-33-1,0 33 1,0 0 0,-1 66-1,-32 33 1,-66 0-1,33 1 1,-1-1 0,-32-99-1,66 0 1,0-34 0,-1 1 15,67 33-16,0 66 1,-33 33-16</inkml:trace>
  <inkml:trace contextRef="#ctx0" brushRef="#br0" timeOffset="103801.99">15412 10980 0,'-33'0'16,"0"0"30,0 0 1,33 33 47,0 0-78,0 0-16,-33 0 0,33 1 15,0 98 1,33-33 0</inkml:trace>
  <inkml:trace contextRef="#ctx0" brushRef="#br0" timeOffset="104314.99">15379 10683 0,'0'-34'16,"-33"34"15,33-33-31,-33 33 16,-66 33 0,32 34-1,1 32 1,33 33-1,33 33 1,0-65 0,99 32-1,34-66 1,-1-33 0,99-66 15,-65-66-31,-34-66 31,-165 32-15,-99 34-1,99 66-15,-133-66 16,133 99-16,-66-66 16,0 33-16</inkml:trace>
  <inkml:trace contextRef="#ctx0" brushRef="#br0" timeOffset="105331.99">17992 10881 0,'-33'0'0,"66"0"63,0 0-48,-33-33 1,33 33-16,0 0 16,0 0-16,0 33 15,0 0 1,-33 0-16,0 33 16,0-33-1,-33 67-15,33-67 16,-66 33-16,33 0 31,66-66-15,33-33 15,0 0-15,66-33-1,34-34 1</inkml:trace>
  <inkml:trace contextRef="#ctx0" brushRef="#br0" timeOffset="105781.99">18157 10418 0,'0'0'0,"-33"0"16,0 0 0,0 0-1,-33 0 1,-67 99 0,67 0-1,0 34 1,0 32-1,99 0 1,66 34 0,100-34-1,32-99 1,34-99 0,-1-132 15,-98 0-31,-100-100 31,-165 67-15,32 131-16,-131-98 15,132 132-15,-364-33 16</inkml:trace>
  <inkml:trace contextRef="#ctx0" brushRef="#br0" timeOffset="107431.99">331 12039 0,'33'-34'31,"-33"1"0,33 33-31,-33-33 0,66 0 16,0 0-1,-33 66 1,0 66 0,-66 1 15,0 32-31,0-99 31,66-33-15,-33-33-1,33-33 1,0 0 0,0 33-1,0 66 1,1 0-1,-34 33 1,-34 0 0,1-33-1,-33 33 1,-132-33 0</inkml:trace>
  <inkml:trace contextRef="#ctx0" brushRef="#br0" timeOffset="107880.99">331 11509 0,'0'0'0,"-33"0"0,0 0 15,33 33 1,-33 1 0,-1 32-1,1 66 1,0 0 0,33 34 15,66-34-31,1 0 31,32-33-15,-66-99-16,66 67 15,-66-67-15,133 0 16,32-100 0,-33-65-1,-132 0 1,-132-1-1,-33 1 1,-133 33 0</inkml:trace>
  <inkml:trace contextRef="#ctx0" brushRef="#br0" timeOffset="113831">1654 17959 0,'-33'0'0,"0"0"16,33 33-16,-34-33 16,1 33-16,-66 33 15,33 0 1,33 33 15,0 67-15,0-34-1,33 0 1,0-33 0,0 34-1,33-34 1,0-66-1,33 33 1,-33-66-16,66 33 16,-66-33-16,133-33 15,-34 33 1,-99-33-16,99 0 16,-98 0-1,32 0-15,33-133 16,-66 34 15,-66-66-15,-66-1-1,-1 34 1,-65 33 0,0 99-1,-1 66-15</inkml:trace>
  <inkml:trace contextRef="#ctx0" brushRef="#br0" timeOffset="114980.99">9393 18190 0,'0'33'63,"0"0"-32,33-33-31,-33 33 15,33 0 1,66 67 0,-66-34-1,33-33 1,-33 0 0,-33-66 15,33 33-31,-33-33 15,34 0 1,-1 0 0,33-34-1,-33 1 1,99-33 0,0 33-1,1-33 1,32 33-1</inkml:trace>
  <inkml:trace contextRef="#ctx0" brushRef="#br0" timeOffset="171355.99">12468 18951 0,'0'0'0,"0"-33"78,34 33-47,-34 33-15,33 0-1,0 0 1,0 0-16,0-33 15,33 99 1,-33-66 0,0 0-1,0 0 1,0-33 0,-33 34 15,33-34-31,0-34 15,1 1 1,65-33 0,-66 66-16,99-132 15,-99 99-15,99-66 16,67-67 0,-34 67-1,-99 66 1,-132 99-1</inkml:trace>
  <inkml:trace contextRef="#ctx0" brushRef="#br0" timeOffset="172922.99">1786 19116 0,'0'-33'15,"0"66"-15,0-99 16,0 33 31,-33 33 0,33-33-32,-33 33-15,33-33 16,-99 0 15,66 33-31,-1 0 16,-65 0-1,33 33 1,0 33 0,33-66 30,33 33-30,-33 33 15,33-33-31,0 100 16,0 98 0,33-66-1,33-98 1,-33-34-16,66 33 15,-66-33-15,67-33 16,65 0 0,-33-33-1,1-66 1,-1-1 0,-33-32-1,-66 99-15,0-66 16,-33 66-1,0-33 1,0-1 0,-132-32-1,66 66 1,-166-33 0</inkml:trace>
  <inkml:trace contextRef="#ctx0" brushRef="#br0" timeOffset="178440">1885 19745 0,'0'0'0,"0"-34"16,-33 34-16,0 0 15,33-33 1,-66 0 0,33 33-1,0-33 1,-33 33 0,-34 0-1,34 33 16,-33 0-15,0 67 0,33-1-1,-1 33 1,67 0 0,34-32-1,32 32 1,33-33-1,33-33 1,34-33 0,32-33-1,-66-66 1,34 0 0,-67-99-1,-33 32 1,-66-65-1,-66 0 17,-33 32-17,-1 100 1,-65 33 0,-66 66-1</inkml:trace>
  <inkml:trace contextRef="#ctx0" brushRef="#br0" timeOffset="179721.99">9327 19811 0,'-34'-33'47,"34"66"0,34-33-47,-34 33 15,0 0-15,33-33 16,0 99-1,-33-66 1,33-33-16,0 66 16,0-33-16,0-33 31,0 0 16,-33-33-16,33 33-15,0-66-1,66-66 1,-32 33 0,32-34-1,0 34 1,-33 33-1</inkml:trace>
  <inkml:trace contextRef="#ctx0" brushRef="#br0" timeOffset="186237.99">5060 19248 0,'0'-33'15,"-33"33"-15,33-33 219,33 33-203,0-33-16,0 33 15,-33-33 1,66 33-16,1 0 31,-34 0-15,0 0 0,0 33-1,0-33 1,33 33-1,-33 0 1,0 0 0,-33 1 31,33-34-32,-33 33 1,0 0 15,0 0-15,33-33-1,-33 33 1,0 0 0,0 0 15,0 0-16,0 0 17,0 33-1,-33-33-15,33 33 15,-33 1 0,0-1-15,-66 99-1,-33 34 1,32-166 0,34 33-1,-33-33 1,0 0-1,-67 0 1</inkml:trace>
  <inkml:trace contextRef="#ctx0" brushRef="#br0" timeOffset="193707">20671 12700 0,'0'-33'47,"33"33"-47,0 0 375,-33 33-343,33-33-1,0 0 16,0 33-16,0-33-31,0 0 31,0 33-15,0-33 15,0 0 32,0 0-48,0 33 48,1-33-32,-1 0-15,-33 33 15,33-33 0,0 33-15,0 0 15,0-33 0,-33 34 0,33-1-15,0 0 15,0 0 1,-33 0-1,33-33-16,0 33 17,0 0-1,-33 0 0,33 0-15,0 0 15,1 0 0,-34 0 1,33 0-17,0-33 16,0 33 1,0 1-17,-33-1 17,33-33 14,0 33-30,0-33 31,33 33-31,-66 0-1</inkml:trace>
  <inkml:trace contextRef="#ctx0" brushRef="#br0" timeOffset="194719.99">21001 12402 0,'0'33'47,"33"-33"-32,0 0 1,1 33 0,-1-33-1,33 34 1,0-1 0,0 33-1,0-33 1,-33 0-1,-33 0-15,33 0 16,0-33-16,34 33 16,-1-33-1,-33 33 1,33 0 0,-33-33-1,-33 33-15,33-33 16,0 33-16,33 1 31,-33-34-31,0 33 16,34 0 15,-34 33-15,0-33-1,33 33 1,33 0-16</inkml:trace>
  <inkml:trace contextRef="#ctx0" brushRef="#br0" timeOffset="203417.99">1753 20340 0,'-33'0'0,"66"0"0,-66-33 0,0 33 32,0 0-17,0 0 1,-34 33-16,34-66 31,-33 66-15,33-33-1,0 66 1,-33 0 0,33 33-1,0-32 1,33 32 0,0-33-1,33 0 1,33 33-1,0-66 1,33 0 0,1 34-1,32-34 17,-33-33-17,33-33 1,-65 33-1,32-34 1,-66 1 0,0 0-1,0 0 1,-33-66 0,-33 0-1,0 0 1,-33 32-1,0 1 1,32 33 15,1 33-15,-33 0-16</inkml:trace>
  <inkml:trace contextRef="#ctx0" brushRef="#br0" timeOffset="205651.99">17628 20604 0,'33'0'63,"-33"-33"-63,33 66 46,0 1-30,-33-1 0,33 0-1,-33 33-15,33-33 16,0 0 15,-33 0-15,33-33-1,0-33 1,1 0 0,-1-33-1,33 0 1,33-1 0,-33 1-1,33 0 16,-33 33-31,1-33 16,-34 66-16,-33-33 0,66 0 16,-33 33-1</inkml:trace>
  <inkml:trace contextRef="#ctx0" brushRef="#br0" timeOffset="213051.99">2017 21266 0,'-33'0'31,"0"0"-15,33-33-1,-33 33 1,0-33 0,0 33-1,-33-33 1,-33 33 15,66-33-31,-33 33 0,32 0 0,-32 33 16,-33 0-1,66 0 1,0-33-16,0 33 31,0 0-31,33 33 16,-33 33-1,33 1 1,0-67-16,0 66 16,0-66-16,0 33 15,33 33 1,0-33 0,0 34-1,33-67 1,33 0-1,1 0 1,-67-33-16,66-33 31,-33 0-31,33 0 16,67-100-16,-100 1 31,0 0-15,-66-67-1,-33 67 1,-66-66 0,32 131-1,-65 34 1,-33 199 0</inkml:trace>
  <inkml:trace contextRef="#ctx0" brushRef="#br0" timeOffset="214303.99">9525 21200 0,'0'-33'0,"0"66"15,0-66-15,0 66 78,33-33-62,-33 33-16,33 0 16,-33 0-16,33 0 15,0 33 1,33 0-1,-32-33 1,-1-33 15,-33 33-31,0-66 16,33 33 15,0-33-15,0-66-1,33-33 1,66-34 0,-66 133-1,-33 0-15,1 33 16,-1 0-16,0 0 0</inkml:trace>
  <inkml:trace contextRef="#ctx0" brushRef="#br0" timeOffset="-197365.74">1852 21927 0,'0'-33'31,"33"33"-31,-66 0 16,33-33 46,-33 33-46,33-33-1,0 0 1,-33 33-16,33-33 16,-33 33-1,0-33 1,0 33-1,0 0 1,0 0 0,0 33-1,-1-33-15,1 33 16,0 0 0,33 0-1,-33-33 1,0 66-16,0 0 31,0-32-15,33 32-1,0-33 1,33 33 0,0 0-1,33 33 1,0-33-1,1 1 1,-1-34 0,33 0-1,-33-33 1,66 0 0,-65 0-1,-34-33-15,33 33 16,-33-33-1,0 33-15,0 0 16,33-67 0,-33 34-1,0-33 1,-33-33 0,-33-33-1,-33-1 1,-33 34-1,0 0 1,66 99 0</inkml:trace>
  <inkml:trace contextRef="#ctx0" brushRef="#br0" timeOffset="-195715.74">17297 22060 0,'33'0'0,"-66"0"0,66 0 16,-33-33-1,0 66 17,-33-33-1,66 0-15,-33 33-1,33 0 1,33 0 15,1 33-15,-1-33-1,-33 0 1,0 0 0,-33 0-1,0-66 32,33 33-31,-33-33 31,33 33-47,33-66 31,0 0-31,67-33 15,-67 66-15,0-34 16,132-98 0,-98 99-1,-67 66-15</inkml:trace>
  <inkml:trace contextRef="#ctx0" brushRef="#br0" timeOffset="-193653.73">4564 21828 0,'33'0'0,"-66"0"0,33 0 47,33 0-1,-66 0-14,0-33-1,0 33-31,-66 0 16,-133 0-1,100 33 1,-33 0-1,32-33 1,-32 33 0,33 0-1,-34 0 1,34 0 0,-33 1-1,65-34 1,67 33-16,-33-33 31,33 33-31,-66-33 16,0 33-1,32-33 1,34 0-16,-33 33 16,33-33-16,-33 33 15,0-33 1,0 33-1,0-33 1,-1 33 0,34-33-1,-33 33 1,33-33 0,33 33 15,-33-33-16</inkml:trace>
  <inkml:trace contextRef="#ctx0" brushRef="#br0" timeOffset="-191515.74">2249 21894 0,'0'0'15,"0"33"17,0 0-17,0 0 1,33 34 0,0 65-1,0 33 1,-33-32 15,33-34-15,0 0-1,0-33 1,-33-33 0,33 0-1,-33 0 1,34-33-1,-34 33 1,33-33 0,0 0-1,0 0 1,0-33-16,33 33 16,-33-33-1,99 33 1,-32-33-16,-67 33 15,99-33 1,-99 33-16,33-33 0,33 33 16,100-66-1,-34 33 1,1 33 0,-34-33-1,-33 0 1,0 0-1,67 0 1,-67 0 0,0 33-1,0-34 1,-33 34 0,-33 0-1,34 0 1,-34 0 15,-33-33 16,0 0-31,0 0-1,-33-99 1,0 0-1,-1-1 1,1 1 0,33 99-16,-33-66 15,33 66-15,-33-33 16,33-1 0,-33 34-1,33 66 32,0 0 31,-33-33-62,33 34-16,-33-34 15,33 33 1,-33-33-16,-66 33 16,-34 0 15,1 33-31,-33-33 16,-34 0-1,34-33 1,66 0 15,-33 33-15,-1-33-1,100 0-15,-33 0 16,33 0-16,0 0 0,0 0 16,-66 0-1,32 0 1,-32 33-1,33 0 1,0-33 0,0 33-1,0-33 1,-1 33 0,1-33 15,33 0-31,-33 0 31,33-33-15,-33 33-1,33 0 1,0-33 0,0 33 15,33 33 78,33-33-93,-33 33-16,0 0 15,33 1-15</inkml:trace>
  <inkml:trace contextRef="#ctx0" brushRef="#br0" timeOffset="-189949.74">13824 14354 0,'-33'0'31,"0"33"94,0 0-109,0 33-16,0-33 0,0 0 0,0 33 0,-99 133 15,132-166 1,-33 33 0,0 0-1,33-33 1</inkml:trace>
  <inkml:trace contextRef="#ctx0" brushRef="#br0" timeOffset="-189524.74">13295 14321 0,'0'-33'0,"0"66"47,33 0 0,-33 0-32,33-33-15,-33 33 0,34 0 0,-34 0 16,99 99-1,0 67 1,-33-34 0,33-33-1,-66-66 1,0-32 0,-33-1-1</inkml:trace>
  <inkml:trace contextRef="#ctx0" brushRef="#br0" timeOffset="-189132.73">13196 14817 0,'-33'0'0,"33"-33"94,33 33-94,0 0 16,0 0-16,33-33 15,100-1 1,32-32 0,-66 66-1,-32-33 1,-67 33-1,-66 33-15</inkml:trace>
</inkml:ink>
</file>

<file path=ppt/ink/ink11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9:51.420"/>
    </inkml:context>
    <inkml:brush xml:id="br0">
      <inkml:brushProperty name="width" value="0.05292" units="cm"/>
      <inkml:brushProperty name="height" value="0.05292" units="cm"/>
      <inkml:brushProperty name="color" value="#C00000"/>
    </inkml:brush>
  </inkml:definitions>
  <inkml:trace contextRef="#ctx0" brushRef="#br0">29766 19877 0,'-33'-33'78,"-1"33"-47,1 33-15,0-33-16,0 33 15,0 0-15,0 33 16,33 0-1,33 0 1,0 67 0,0-67-1,33 33 1,1-66 15,-67 0-15,0 33-1,-33 1 1,-34-1 0,67-33-1,-33 33 1,66 0 0,0 0-1,-33-33 1,0 33-1,0 1 1,0-1 0,-33 0-1,0 0 1,33-33 15,0 0-15,33-33-1,0 0 1,34-33 0,-1 0-1,0 33 1,0 0 0,0 0-1,0 33 1,1 0-1,-1 0 1,0 0 0,0-33-1,0 0 1,33-66 15,-66 0-15,0 33-1,1 0 1,-34 66 0,66 0-1,0 33 1,0-33 0,-33-33-16,66 0 15,-66 0-15,0-33 16,34 33-16,32-66 15,33-33 1,-66 33 0,0 33-1,-33 33 1,0 33 15,-33 0-31,67 0 16,-34 0-16,0-33 15,66 33 1,-33-33 0,0-33-1,-33 0 1,0 0 0,-33 0-1,0 66 1,0 0-1,0 0 1,0 33 0</inkml:trace>
  <inkml:trace contextRef="#ctx0" brushRef="#br0" timeOffset="1182.99">29931 20009 0,'-33'0'0,"66"0"0,-66-33 16,33 0-16,0 0 15,0 0-15,0 0 16,0 0 0,33 0-1,33 66 1,-33-33-16,66 33 31,-65-33-31,98 66 16,33-33-1,-33 0 1,1-66 0,-34 0-1,0-33 1,-33 33 0,34 33-1,-1 33 1,0 0-1,33 33 1,-33-33 0,-65-33-16,32-33 15,-33 33-15,-33-33 16,66 0-16,33-33 31,-33 0-15,-33 66-1,0 33 1,1 0 0,65 66-1,0-66 1,0 0 0,-33-66-1,-33-33 1,34 0-1,-67 0 1,33 32 0,-66 68-1,33 98 1,0 0 15,0 33-15,0-131-16,33 98 15,-33-99-15,33 66 16,0 0 0,-33-32-1,33-1 1,-33-33 0,-33 99-1</inkml:trace>
  <inkml:trace contextRef="#ctx0" brushRef="#br0" timeOffset="14297.99">21663 20671 0,'0'33'47,"-33"-33"-32,66 0 63,-33-33-62,33 33 0,33 0-1,-66-33-15,33 33 16,99 0-1,-66 0 1,1 33 0,-1 0-1,-33 0 1,0 0 0,33 0-1,-33-33 1,-33 33 15,33-33 32,-33 33-32,0 0-16,33 0 1,-33 0-16,0 0 0,-33 0 16,33 0-16,-33-33 15,33 34 1,-33-1 0,-33 0-1,33-33 1,33 33-1,-33-33 1,0 33 0,0-33-1,33 33 1,-33 0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9:40.772"/>
    </inkml:context>
    <inkml:brush xml:id="br0">
      <inkml:brushProperty name="width" value="0.05292" units="cm"/>
      <inkml:brushProperty name="height" value="0.05292" units="cm"/>
      <inkml:brushProperty name="color" value="#C00000"/>
    </inkml:brush>
  </inkml:definitions>
  <inkml:trace contextRef="#ctx0" brushRef="#br0">9856 5755 0,'0'-33'0,"0"66"16,33-33 15,-66 0 1,33 33-17,0 0 1,-33 0-1,33 33 1,-33 66 0,33-66-1,0 34 1,33 32 0,0 0-1,33-66 1,-33 1-1,0-34 1,0 33 0,-66 0 15,33 0-15,-33 33-1,0 1 1,33-67-1,0 33 1,33-33 0,33 0-1,33-33 1,-66 0 0,0 33-1,-33 0 32,34-33-47,-1 33 16,33-33-1,33 0 17,0 0-17,-66 0-15,33-33 16,-33 33-16,67-66 15,-34 0 1,-33 66 0,0 0-16,0 0 15,0 33 1,0-33 0,-33 33-16,99 0 15,1-33 1,-1 0-1,-33 0 1,0-33 0,33 0 15,-32 0-15,-34 33-1,33-33 1,0 33-1,0 33 1,66 0 0,-32-33-1,65 0 1,-33-33 0,-66-33-1,0 33 1,1 33-1,-34-34 1,33 68 0,33-34-1,0 33 17,100 0-17,-34 0 1,-33-33-1,67-33 1,-166 0-16,66 0 16,-66-1-16,0 34 15,0-33 1,-33 66 0,33 1-1,34 32 1,32-33-1,0 0 1,-33-66 0,0-33-1,34-67 17,-34 34-17,-33 0 1,-33 0-1,0 33 1,33-34 0,-33 34-1,0 33-15,0-66 16,0 66-16,0-33 16,-33-34-1,-33 34 1,-34 0-1,-98 33 1,99 33 0,-1 33-1,67-33 17,0 0-1,0 0-16,0 0 1,-99 0 0,0 0-1,-100 33 1,34 0 0,98 0-1,-65-33 1,132 0-16,-66-33 15,66 33-15,-33-66 16,-34 33 0,34 0-1,-33 0 17,0 66-17,66 0-15,-100 0 16,100-33-16,-99 66 15,0-33 1,-1-66 0,34 0-1,0-66 1,33 33 0,-33 33-1,-34 33 1,-32 99 15,-67 66-31,67-65 16,0-34-1,32-66 17,34-33-17,0-34 1,33 1-1,-66 33 1</inkml:trace>
  <inkml:trace contextRef="#ctx0" brushRef="#br0" timeOffset="44243">926 10947 0,'0'33'16,"0"-66"15,33 33-31,-33-33 31,33 33 0,-33-33-15,33 33 0,-33-33-1,66 0 1,1 33 0,-34 0-16,33 0 15,-33 0-15,66 0 16,33 0-1,-99 0-15,67 33 16,-67-33-16,33 0 16,-33 0-1,0-33 1,-33 0 15,33 33-31,0-33 16,33 0-1,67 33 17,-67 33-17,66 0 1,-33 0 0,-33-66-1,1 33 1,-34-33-1,33-33 1,-33 32 0,33 34-1,-33 0 1,99 34 0,-32-1 15,65 33-31,-33-66 15,1-33 1,-34-33 15,-33 32-15,-66 1-16,33 0 16,0 0-16,0 33 15,-33 33 1,99 33-1,-33 1 1,67-34 0,-34 0-1,-33-33-15,33-66 16,-66 66-16,67-67 16,-34 1-1,-33 33 1,0 33-1,0 33 17,33 67-17,66-1 1,1-33 0,32-33-1,-66-66 1,-66 33-16,67-66 15,-67 66-15,0-33 0,0 33 16,-33-33-16,33 33 16,-33-33-16,33 33 15,0 33 1,0 0 0,66 0 15,67 0-31,65-33 15,-32-33 1,-34-33 15,-99-34-15,0 34 0,-33 33-1,0 33 1,1 33-1,65 33 1,0 1 0,-66-67-16,66 33 15,-66-33-15,100-33 16,65-34 0,-99 34-1,-33 0 1,1 66-1</inkml:trace>
  <inkml:trace contextRef="#ctx0" brushRef="#br0" timeOffset="46710">3241 9459 0,'0'-66'0,"0"33"47,0 0-16,33-1 0,-33 1-31,33 0 0,100-99 31,32 33-15,0 66 0,-32 66-1,32 33 1,-33 0-1,1 0 1,-34-66 0,-66 33-16,99-66 15,-99 33-15,33-33 16,34-33 0,-1 0-1,-33 33 1,33 33-1,33 33 1,-32 0 0,-67-33-1,99 33 1,-66-33-16,33 33 16,-32-33-16,32-33 15,-33 33-15,66-33 16,0 0-1,-32 0 1,-1 0 0,-66 33-1,99 0 1,1 33 0,-1 33-1,33 0 1,-32-66-1,32 0 17,-66 0-17,33-66 1,-32 66 0,-34-33-1,33 33 1,33 33-1,-32 33 1,65 0 0,0-66-1,34 0 1,-133-33 0,-33 33-16,66-33 31,-66 33-31,-33-33 0,66 0 15,-33 66 1,67 0 0,65 33 15,-165-33-31,99 0 16,-33 0-16,-33-33 15,34 0-15,98 0 16,0-33-1,-65-33 1,-1 33 0,-66 0-1,0 33 1,33 33 0,33 0-16</inkml:trace>
  <inkml:trace contextRef="#ctx0" brushRef="#br0" timeOffset="63287.99">761 12204 0,'0'0'0,"0"33"78,0 0-46,-33-33-17,33 33 1,-33 66 0,-34 34-1,34-34 1,0 0-1,0-33 17</inkml:trace>
  <inkml:trace contextRef="#ctx0" brushRef="#br0" timeOffset="63708">397 12171 0,'0'-33'0,"-33"33"31,66 0 1,0 33-17,0 0 1,-33 0 0,33-33-1,33 132 1,0-66-1,-66-33-15,33 34 16,1-34-16,-1 0 16,0 33-1,0-33 1,0 0 0,0 0-1</inkml:trace>
  <inkml:trace contextRef="#ctx0" brushRef="#br0" timeOffset="63973.99">364 12601 0,'0'-33'15,"0"0"32,33 33-47,0 0 16,0-33 0,99 33-1,1-34-15</inkml:trace>
  <inkml:trace contextRef="#ctx0" brushRef="#br0" timeOffset="67640">529 13229 0,'0'0'0,"0"33"78,-33 0-47,33 0-31,0 0 16,0 1-16,-33-1 16,0 132-1,0-33 1,0-99-16,0 33 15,33-32-15,0-1 0,-33 0 16,33 33-16</inkml:trace>
  <inkml:trace contextRef="#ctx0" brushRef="#br0" timeOffset="68007">165 13428 0,'0'-33'16,"33"66"62,1 0-78,-34 0 0,33-33 16,-33 33-16,66 33 15,-33-33-15,33 33 16,33 0 0,-66-33-1,33 34 1,1-1-1</inkml:trace>
  <inkml:trace contextRef="#ctx0" brushRef="#br0" timeOffset="68273.99">165 13725 0,'33'0'62,"-33"-33"-46,34 33-16,-1 0 15,0-33-15,33 33 16,66-66 0</inkml:trace>
  <inkml:trace contextRef="#ctx0" brushRef="#br0" timeOffset="76506">11642 15511 0,'-33'0'31,"66"0"63,-33-33-78,33 33 15,-33-33 0,33 33 0,0 0-15,0 0 31,33 0-32,-33 0 1,33 0 0,0-33-1,1 33 17,131 0-17,-66 0 1,-99 0-16,34 0 15,-34 0-15,0 33 16,0-33 0,33 0-1,-33 0 1,0 0 0,0 0-1,-33-33-15,66 33 16,-33 0-1,0-33-15,1 33 16,32 0 15,-33 33-31,33-33 16,-33 33 0,33-33 15,-33-33-16,33 33 1,-66-33 0,33 33-1,-33-33 1,33 33 0,1 0 15,-34 33-16,33-33 1</inkml:trace>
  <inkml:trace contextRef="#ctx0" brushRef="#br0" timeOffset="78206">15776 15511 0,'33'-33'109,"0"33"-62,33-33-31,199-33-1,-232 66-15,33 0 0,0 0 16,0 33-1,0 0 1,0 0 15,34-33-31,-67-33 16,66 0 0,-66 0 15,33 0-16,-33 0 1,0 33 0,33 33-1,-32 0 1,-1 0 0,0-33-1,66 0 1,0-33-1,-66 0 1,0 0 0,0 33-1,-33 33 17,33 0-17,34 0 1,-1 33-1,0-66 1,0 0 0,-66-33-1,33 0 1,-66 33 15</inkml:trace>
  <inkml:trace contextRef="#ctx0" brushRef="#br0" timeOffset="88521">12105 14420 0,'-33'0'15,"33"-33"110,-33 33-125,33-33 16,-34 33 0,1 0 62,0 0-47,0 0-31,-66 0 16,66 0-1,-33 33 1,-66 0 0,65 33-1,34 0 16,0 0-15,33-33 0,-66 67-1,66-34 1,-33 0 0,33-33-1,-33 33 1,33 0-1,0 0 1,33 0 0,-33-32-1,33-1 1,0 0 15,0 0-31,33 0 31,-33 0-15,34 0 0,-1-33-1,0 33 1,0-33 0,-33 0-1,33 0 1,0 0-1,-33-33 17,67 0-32,-67 33 15,0-33 1,0 0 0,-33 0-1,33-33 16,0-1-15,-33 1 0,0-33-1,0 33 1,0-66 0,-33 32-1,0-32 1,0 66-1,-33 33 1,0 0 0</inkml:trace>
  <inkml:trace contextRef="#ctx0" brushRef="#br0" timeOffset="90636.99">16206 14420 0,'0'-33'31,"33"33"-31,-33-33 32,-33 0-17,33 0 17,-33 33-32,0-34 15,0 34 1,-34-33 15,1 33-15,-33-33-1,-66 33 1,132 0 0,-1 0-1,1 33 1,-33 0-1,33-33 1,0 34 0,0-34-1,-33 33 1,66 0 0,-33-33-1,0 33 16,33 0-15,-33-33 0,33 66-1,0 0 1,0 0 0,0 0-1,0 34 1,33-34-1,-33 33 1,33-33 0,-33-33-1,0 0 17,33 33-32,0-33 15,-33 1 1,0-1-1,33 0 1,0 0 0,0 0-1,-33 0 1,33 0 0,0-33-1,0 33 1,0-33-1,1 0 17,-1 0-17,0 0-15,33 0 16,-33 0 0,33 0-1,0-33 16,0 33-15,1-33 0,-34 0-1,0 0-15,0 0 16,0 0 0,-33 0-1,33-67 1,-33 1-1,0 0 1,0 0 0,0-34-1,0 67 1,-33-66 0,33 66-1,-33 66 1,0 0 15</inkml:trace>
  <inkml:trace contextRef="#ctx0" brushRef="#br0" timeOffset="93114">11906 14453 0,'0'-33'16,"-33"33"0,33-33-1,0 0 16,0 0-31,0 0 16,0-1-16,33 1 16,-33 0-1,0 0 1,66-33 0,-33 0-1,1 33 1,32-33-1,-33 33 1,33 0 0,0-34-1,-33 67-15,33-33 16,-33 33-16,33-66 16,-32 66-16,-1-33 15,0 33-15,33-33 31,66-33-15,-33 33 0,1 0-1,32-33 1,-33 33 0,0 33-1,34-34 1,-34 34-1,33 34 1,-99-34-16,33 0 16,-33 0-16,34 0 15,-1 33 1,33 0 0,-33-33-1,33 33 1,-66 0 15,67-33-15,-67 33-1,66 0 1,-33 0 0,0 33-1,-33-33 1,0 0-1,33 0 1,1 0 0,-34 1-1,33-1 1,-33-33 0,-33 33-1,33 0 16,0 0-15,33 0 0,-33 0-1,-33 0 1,33-33 0,0 33-1,0 0 1,1-33-1,-34 33 17,0-66 61</inkml:trace>
  <inkml:trace contextRef="#ctx0" brushRef="#br0" timeOffset="138631">30758 17363 0,'0'-33'0,"0"66"63,33-33-32,-33 33-15,0 0-1,33 0 1,-33 1-16,0-1 16,66 33-16,-33 33 15,0-33 1,0 0 0,0-33 15,0 0-16,1-66 1,32 0 0,-33 33-16,66-66 15,-66 66-15,99-66 16,1 0 0,98-33-1,-99 32 1,1 34-1,-100-33 1</inkml:trace>
  <inkml:trace contextRef="#ctx0" brushRef="#br0" timeOffset="150829">1852 20075 0,'0'-33'15,"-33"33"1,33-33-16,-33 33 16,-33-33-1,0 0 1,-34 0 0,34 0-1,33 33-15,-66 0 16,66-33-16,-33 66 15,-67-33 1,-32 66 0,66 33-1,0 33 1,66-98-16,-34 98 16,34-99-1,0 66 1,0 33-16,0 67 31,66-34-15,0-32-1,33 32 1,34 0 0,-100-132-16,99 67 15,-99-67-15,132 66 16,-33-33-1,34 0 1,-1-66 0,0 33-1,-99-66-15,67 33 16,-67 0-16,132-132 16,33-34-1,-65-98 1,-34 32 15,-99 34-15,-33 0-1,-99 32 1,-67 34 0,166 132-16,-265 0 0</inkml:trace>
  <inkml:trace contextRef="#ctx0" brushRef="#br0" timeOffset="160394">19579 21530 0,'33'-33'94,"-33"0"-79,0 0 1,33 33-16,-33-33 16,33 33-16,0-66 15,1 66-15,-1-33 16,0 33-1,0 0 1,0 0 0,33 0-1,33 66 1,0 0 0,34 0-1,32-33 1,0-66-1,-65 0 1,-1-33 0,-33 0-1,0 0 1,-33 66 0,33 0-1,1 33 1,32 33 15,0 0-15,0 0-1,-33-66 1,0 0 0,-32 0-16,-1 0 15,0-33-15,0 33 16,33-66-1,-33 66 1,0-33-16,0 33 16,0 0-16,66 33 15,-66 0 1,67 0 0,98 0-1,-99-33 1,67-33 15,-100 0-15,33-33-1,-33 33 1,-33 33 0,0 0-1,34 66 1,32-33-1,0 33 1,33-66 0,-33 0-1,1-33 1,-34 0 0,-33-33 15,0 66-31,-33-33 15,33 33 1,-33 33 0,66 0-1,0 33 1,0-33 0,-66 0-16,67-33 15,-34 34-15,0-34 16,66-34-1,-33-32 1,-33 33 0,0-33-1,0 66 17,-33-33-32,33 66 15,1 0 1,32 33 15,-33-33-15,33 0-1,33-33 1,0-66 0,-66 33-1,34-33 1,-1 33-1,-66 0 1,33 66 0,0 0-1,-33 0-15,66 0 16,-66 0-16,66 33 16,33-32 15,-33-34-31,34 0 31,-34-34-15,-66 1-16,66 0 15,-33 0-15,33 0 16,-33 0 0,0 66-1,34 0 1,-1 0-1,-33 33 1,33-32 0,-33-34-16,33 0 15,-33 0-15,0-34 16,0 34-16,67-66 16,-67 33-1,33 0 1,-33 33 15,0 33-15,33-33-1,33 66 1,0-33 0,1-33-1,-1 0 1,0-66-1,-33 0 1,0 33 0,1-33-1,-34 66 1,0 33 0,33 33-1,-33 0 1,66-33 15,0-33-15,-66-33-16,67 33 15,-67-33-15,66 0 16,33-33 0,-99 66-16,0-33 15,0 33-15,34-66 16,-1 66-1,-33 0-15,33 33 16,-66 0-16,66 0 16,-33-33-16,33 99 15,-33-99 1,34 33-16,32-33 16,-66-33-16,66 0 15,-66 33 1,33-66-16,34 0 31,-1 0-15,0 33-1,0 0 1,0 66 0,1 33-1,-1-33 1,-99 0-16,132 0 15,-99-33 1,0 33-16,133-99 16</inkml:trace>
</inkml:ink>
</file>

<file path=ppt/ink/ink12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37:24.542"/>
    </inkml:context>
    <inkml:brush xml:id="br0">
      <inkml:brushProperty name="width" value="0.05292" units="cm"/>
      <inkml:brushProperty name="height" value="0.05292" units="cm"/>
      <inkml:brushProperty name="color" value="#C00000"/>
    </inkml:brush>
  </inkml:definitions>
  <inkml:trace contextRef="#ctx0" brushRef="#br0">19513 3704 0,'-33'-33'0,"0"33"31,33-33-31,-33 33 16,0-33 0,-33-33-1,-100-33 1,100 99-1,-165-100 1,32 34 0,34 0-1,32 33 1,-131 0 15,231 33-31,-133 0 0,133 0 0,-66 33 16,66-33-16,-132 33 15,132-33 1,-100 33-16,-32 33 31,0 0-15,65-32 0,34-1-1,66 0-15,-99 0 16,66-33-16,-33 66 15,-33-33 1,32 33 0,-32 0-1,33 0 1,33 1 0,33-1-1,0-33-15,0 0 16,0 0-1,66 33-15,0 33 16,100 0 15,-34 1-15,66-34 0,-98-33-1,164 0 1,-65 0-1,32-33 1,-65 0 0,65 0-1,-132 0 1,133 0 15,-133 0-31,0 0 0,-66-33 0,166 33 16,98-66-1,-98 0 1,-34-34 15,1-32-15,-67-33 0,-132-1-1,-33-32 1,-133 33-1,67 99 1,-232 32-16</inkml:trace>
</inkml:ink>
</file>

<file path=ppt/ink/ink1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43:18.392"/>
    </inkml:context>
    <inkml:brush xml:id="br0">
      <inkml:brushProperty name="width" value="0.05292" units="cm"/>
      <inkml:brushProperty name="height" value="0.05292" units="cm"/>
      <inkml:brushProperty name="color" value="#C00000"/>
    </inkml:brush>
  </inkml:definitions>
  <inkml:trace contextRef="#ctx0" brushRef="#br0">3043 3274 0,'-33'0'0,"33"33"94,0 0-94,0 0 15,0 1-15,0 65 16,-33 66 0,-1 0-1,34-65 1,0 32 0,34-66-1,-34-33-15,33 0 16,0-33-1,0 33 1,33 0 0,-33 0-1,0 1 1,-33-1 0,0 0-1,33 33 1,0-33-1,0 0 1,67-33 0,-34 33-1,33-33 1,-66 0 0,0 0-1,0 0 16,0 33-15,33 0 0,34 0-1,-1 0 1,0-33 0,-33 0-1,66-33 1,-65 0-1,32 0 1,-33 33 0,-33 0-1,33 0 17,33 33-17,34 0-15,32 0 16,-33 0 15,-99-33-31,67-33 16,-67 33-16,0-33 0,0 33 15,33-33 1,-33 0-16,0 0 16,0 33-16,-33 33 15,33 0 1,0 33-1,33 0 1,34-32 0,32-1-1,33-66 1,-32-1 0,-100 1-16,66 0 15,-66 0 1,33 33-1,-33 0 1,0 33 0,0 33-1,34 34 1,32-67 0,0-33-1,33 0 1,-33-66-1,-65 33 1,-1 33 0,0 0 15,-33 33-15,66 0-1,0-33 1,132 0 15</inkml:trace>
  <inkml:trace contextRef="#ctx0" brushRef="#br0" timeOffset="21363.99">7673 8434 0,'0'0'0,"0"-33"0,-33 33 16,33-34-16,-132-65 47,32 66-32,34 0 1,33 33-16,-66 33 15,0 0 1,66-33-16,-34 33 16,67 0-16,-66 34 15,0-1 1,0 66 0,0-33-1,33 67 1,33-100-1,0 33 1,0-66-16,0 33 16,33-33-1,-33 33 1,33 34 0,33-34-1,-33 0 1,33-33-1,0 0 1,34 0 0,-1-33-1,66 0 1,-32 0 0,-1-33-1,-33 0 1,33-33-1,-65-33 1,-34 65-16,0-65 16,-33 66-1,0-132 1,0 132-16,-33-66 16,0 65-16,-34-98 15,34 66 1,-231-132-16</inkml:trace>
  <inkml:trace contextRef="#ctx0" brushRef="#br0" timeOffset="24912.99">16107 9459 0,'33'0'62,"-33"-33"-31,33 33-31,0-33 47,0 33-47,0 0 0,66-33 16,33 33 0,-32 33-1,32 0 1,-99-33-16,66 33 15,-66-33 1,66 0-16,-65-33 16,-1 33 31,0 0-32,33 0 1,33 0-1,33 33 1,-99 0-16,67 0 16,-67 0-16,33-33 15,-33 0-15,99 0 16,-99-33 0,0 33-16,34-66 15,32 0 1,-33 33-1,-33 33 1,33 33 0,33 33 15,-33-66-15,1 33-1,32-33 1,33-33-1,-66 0 1,0 0 0,-33 33-1,34 33 1,-34 0 0,66 33-1,33 0 1,1-33-1,-67-33 1,66-66 0,-66 33 15,0 0-15,-33 33-1,0 0 1,0 0-1,34 33 1,32-33 0,0 0-1</inkml:trace>
  <inkml:trace contextRef="#ctx0" brushRef="#br0" timeOffset="26112.99">22423 8434 0,'0'0'16,"0"-33"-16,0-1 15,-33 1 1,0 0 0,-33-33-1,-33 33 1,0 66-1,-67 33 1,-32 67 0,66-1-1,99-99-15,-34 132 16,34-132-16,33 133 16,33-34-1,100 66 1,164-32-1,-32-100 1,-199-66-16,166 33 16,-166-66-1,66 0 1,-33-99 0,-132-67-1,-99 1 1,-166-166-1</inkml:trace>
  <inkml:trace contextRef="#ctx0" brushRef="#br0" timeOffset="28164.99">1224 10914 0,'33'0'0,"-33"-33"32,0 0-17,0 0 1,0 0 0,66 0-1,66 0 1,100 33-1,32-33 1,-32 33 0,-34 0-1,-32 0 17,-67 0-17,0 0 1,-33-34-1,33-32 1,-66 33 0,1 33-16,32-33 15,-33 33 1,0 0-16,33 33 16,66 33-1,34-33 1,-1 1-1,0-68 1,-65 34 0,-1-33 15,-33 0-15,-66 0-16,66 33 15,-33 0-15,0 0 16,100 66-1,-34-33 1,0 1 0,33-1-16</inkml:trace>
  <inkml:trace contextRef="#ctx0" brushRef="#br0" timeOffset="30512">7772 9459 0,'-33'0'0,"33"-33"47,-33 33-31,33-33-16,-33 33 15,0-33 1,0 33-16,-33 0 16,-34 0-1,1 33 17,0 0-17,33 0 1,0 66-1,0 0 1,32 1 0,34 32-1,0 33 1,0-33 0,0 1-1,34-34 1,32 33 15,-33-99-31,66 67 16,-33-67-1,33 33 17,-33-33-17,-32-33-15,98 0 16,-99 0-16,0 0 0,0 0 15,132-66 1,1-67 0,-67 34-1,-33-99 1,-66-1 0,-66 1-1,-66-34 1,33 100-1,-34 66 1</inkml:trace>
  <inkml:trace contextRef="#ctx0" brushRef="#br0" timeOffset="35528.99">9889 10649 0,'-33'0'16,"33"-33"-16,-33 33 16,0 0-1,33-33-15,-33 33 16,-34-33 0,1 0-1,-66 0 1,0 0-1,-1 33 1,-65-33 0,-1 33-1,34 0 1,99 0 0,-66 0-1,99 0-15,-67 0 16,1 33-1,-66 0 1,33 0 0,32 33-1,1 0 1,0 1 0,33-1-1,0 0 1,32-33-16,-32 33 15,33-33 1,33 0-16,-33 66 16,0-65-1,66 32 17,0 33-17,0 0 1,67 0-1,-1-32 1,0 32 0,0-33-1,34 0 1,-1-33 0,0 33-1,-33-33 1,1 0-1,32-33 1,33 33 0,1 1-1,-133-34-15,99 0 16,-99 0 0,66 0-1,67 0 1,-1-67-1,-33 1 1,1-33 0,-67 33-1,33-66 1,-33-1 0,0-32-1,-66 0 1,-66 32-1,0 34 1,-133-33 0</inkml:trace>
  <inkml:trace contextRef="#ctx0" brushRef="#br0" timeOffset="36862.99">13891 10848 0,'0'-33'16,"-33"33"0,33-33-16,-34 0 15,1 0 1,-33-34-1,-33 1 1,-33 33 0,99 33-16,-100 0 15,100 0 1,-132 0-16,33 33 31,-1-33-15,1 66-1,-66 1 1,65-34 0,100 0-16,-33 0 15,33 0-15,0 0 16,0 0-16,0 33 16,0-33-16,0 0 15,0 100 1,33-34-1,0 66 1,0-66 0,33-65-16,0 65 31,0-99-31,-33 33 0,33 0 0,66 99 31,33-66-15,1 0-1,-1 1 1,0-67 0,34 33-1,32-33 1,1-33 0,-67 33-1,33-67 1,-66 1-1,-32 0 1,-1-66 0,-33-67-1,-33 34 1,-66-33 15,-1 98-15,-131 34-16</inkml:trace>
  <inkml:trace contextRef="#ctx0" brushRef="#br0" timeOffset="38145.99">13527 10683 0,'0'-34'0,"0"68"16,33-34 0,0 0 15,0 33-15,66-33-1,-33 66 1,67 0-1,-67-33 1,-66 0-16,66 33 16,-66-33-1,33 33-15,-33 34 32,0 32-17,0 0 1,-33-33-1,0 1 1,-33-1-16</inkml:trace>
  <inkml:trace contextRef="#ctx0" brushRef="#br0" timeOffset="39427.99">25036 5821 0,'0'-33'15,"33"33"1,0 0 0,0 0-1,0 0-15,67 33 32,98 66-17,-32-33 1,65 0-1,1-99 1,65-33 0,-131-33-1,-67 33 1,-33 66 0,0 33-1,0 33 1,0 33-1,67 0 1,32-99 0,-33-33-1,67-66 1,-100 33 15,0 33-15,-33 0-1,34 66 1,-1 0 0,66 66-1,166 0 1</inkml:trace>
  <inkml:trace contextRef="#ctx0" brushRef="#br0" timeOffset="41647.99">3407 11972 0,'0'-33'16,"33"33"0,-66 0 62,33-33-78,-34 0 15,1 33-15,0-33 16,-66-33 0,-66 33-1,-34 0 1,34 33-1,0 33 1,-1-33 0,34 0-1,33 33 1,-67 0 15,67 0-15,99 0-16,-132 0 15,99-33-15,0 33 0,0-33 0,0 33 16,-100 34 0,1 32-1,33 0 1,33-33 0,66-33-16,-34 33 15,1-33-15,33 34 16,0 32-1,0 33 1,33-66 0,34 67-1,-1 32 1,0-33 15,33-33-15,33 1-1,67-34 1,-34-33 0,1-33-1,-100 33-15,165-66 16,-198 33-16,0 0 0,67-33 16,-34 33-16,66-33 15,199-67 1,-133 1-1,1-66 1,-1 0 0,-66 32 15,-32-65-15,-34 32-1,-66 1 1,-66 0-1,66 132-15,-100-100 16,67 100-16,33 0 0,-231-66 16</inkml:trace>
  <inkml:trace contextRef="#ctx0" brushRef="#br0" timeOffset="47227.99">23746 6185 0,'-33'0'62,"33"33"1,0 0-32,33 0-31,-33 0 16,0 0-16,0 0 0,0 66 15,0 1 17,0-67-32,0 99 0,0-99 15,0 99 1,0-33-1,33 34 1,-33-67 0,0 0-1,0-33-15,0 0 16,0 0-16,0 0 16,0 0 15</inkml:trace>
  <inkml:trace contextRef="#ctx0" brushRef="#br0" timeOffset="47976.99">23879 6482 0,'0'0'15,"0"-33"32,0 0-16,33 33-15,-33-33 0,33 33-16,0 0 15,0-33 1,66 33 0,-33 33-1,0 33 1,-32 0-1,-1-33 1,-33 34 0,0-1-1,0-33 1,0 0 0,0 0-1,-33 0 16,33 33-15,-67-33 0,1 0-1,-33-33 1,0 0 0,0-33-1,-1-99 1</inkml:trace>
  <inkml:trace contextRef="#ctx0" brushRef="#br0" timeOffset="50539.99">24772 6416 0,'33'0'94,"-33"33"-79,0 0 1,33-33-16,-33 33 0,0 0 16,66 34-1,-33-1 1,33 0-1,-33-33 1,0 0 0,0 0-1,-33 0 1,33-33 31,-33-33-32,0 0 32,0 0-47,33 0 16,-33-66 0,34-67-1,-1 100 1,-33-99-1,0 99 1</inkml:trace>
  <inkml:trace contextRef="#ctx0" brushRef="#br0" timeOffset="51926.99">26326 6548 0,'0'-33'31,"0"0"-15,0 0 0,-33 33-1,33-33-15,-33 33 16,0-33-16,0 33 15,-66-33 1,-34 0 0,1 66-1,99-33-15,-33 33 16,66 0 0,-33 0-16,0 0 15,33 0-15,-33 0 16,33 34-1,33 32 1,0-33 0,33-33-1,99 0 1,-33-66 0,-32-66-1,-1 0 1,-66-1-1,-33 34 1,-33 33 0,33 0-16,0 66 78,0 0-63,33-33 1,-33 33-16,0 0 16,33 0-16,0 34 15,-33-34-15,66 66 16,0 0 0,-66-66-16,67 33 15,-67-33-15,33 34 16,33-34-1,-33 0 1,-33 0 0,33-33-1,-33-33 1,0 0 0,0-34 15,33-98-16,-33 33 1,33-34 0,-33 34-1,33-66-15</inkml:trace>
  <inkml:trace contextRef="#ctx0" brushRef="#br0" timeOffset="53125.99">22886 6350 0,'0'33'47,"34"-33"0,-1 0-31,0 0-16,33 0 15,33 0 1,33 33 0,1-33-1,-67-33 1,-66 66 62,-33-33 31,33 33-77,0 0-1,0 0-31,0 0 16,0 34-16,0-1 15,33 33 16,-33 0-31</inkml:trace>
  <inkml:trace contextRef="#ctx0" brushRef="#br0" timeOffset="55962.99">23614 7408 0,'0'-33'31,"-33"33"-15,33 33-1,0 0 32,0 0-31,0 1-1,0-1-15,0 66 16,33 33 0,-33 0-1,33-32 16,-33 32-15,0-33 0,0-33-1,0 0 1,0-32 0</inkml:trace>
  <inkml:trace contextRef="#ctx0" brushRef="#br0" timeOffset="56475.99">23647 7640 0,'0'-33'32,"33"33"-32,0 0 31,-33-33-31,33 33 15,67 33 1,-34 0 0,-33 0-1,33 33 1,-66-33-16,0 0 16,33-33-1,-33 33-15,0 33 16,-33 1 15,0-34-15,-33 0-1,-34-33 1,-32-33 0,33 0-1,33-67-15</inkml:trace>
  <inkml:trace contextRef="#ctx0" brushRef="#br0" timeOffset="57360.99">24540 7541 0,'0'-33'47,"33"33"-31,-33 33-16,33-33 15,0 33 1,33 33 0,1 0-1,-34-33 1,0 33-16,0-66 15,0 66 1,0-66 0,-33 33-1,0-66 17,33 33-1,-33-33-16,0 0-15,0 0 16,33-66 0,-33-33-1,33 65 1,-33 34 0,0 0-1</inkml:trace>
  <inkml:trace contextRef="#ctx0" brushRef="#br0" timeOffset="58175.99">26028 7375 0,'0'0'0,"33"0"62,-33 33-62,0 0 16,34-33 0,-1 100-1,0-34 1,0 33 0,0 0-1,0-66 1,-33 0 15,-33-33 47,33-33-78,0 0 16,-33 0-1,33 0 1,0-99 0,0 66-1,66-100-15</inkml:trace>
  <inkml:trace contextRef="#ctx0" brushRef="#br0" timeOffset="59224.99">10616 10319 0,'0'-33'16,"0"66"30,0 0-14,0 0-32,0 0 15,0 0-15,33 0 16,-33 66 0,0 1-1,0-67-15</inkml:trace>
  <inkml:trace contextRef="#ctx0" brushRef="#br0" timeOffset="59626.99">10550 10087 0,'0'0'0,"-33"0"16,33-33-16,0 66 0,-33-33 0,0 0 15,0 0 1,-33 33 0,33 0-16,-33 34 15,33-34-15,-1 66 16,34-66-16,-33 66 16,33-66-16,0 66 15,100 34 1,32-34-1,99-66 1,-32-66 0,-67-66-1,-66-1 1,-66-65 0,-132-33-1,0 65 1,-100 100 15</inkml:trace>
  <inkml:trace contextRef="#ctx0" brushRef="#br0" timeOffset="60342.99">14188 10451 0,'33'0'47,"0"0"0,-33 33-31,0 0-16,0 0 15,0 0-15,0 0 16,0 34-1,-33 32 1,33-33 0,67-66-1,-1-33 1,33 0 0,33-66-1</inkml:trace>
  <inkml:trace contextRef="#ctx0" brushRef="#br0" timeOffset="60742.99">14254 9988 0,'0'0'0,"-33"0"15,0 0-15,33 33 16,-66-33-1,33 33-15,-66 33 16,66-33-16,0 67 16,0-67-16,0 66 15,33-66 1,0 99-16,33 67 16,66-100-1,99 33 1,-32-66 15,-133-66-31,132-33 16,-132 33-16,33-33 0,67-99 15,-100 99-15,33-133 16,-99-32 0,-66 0-1,-100 32 1,-65 133-1</inkml:trace>
  <inkml:trace contextRef="#ctx0" brushRef="#br0" timeOffset="62975">24242 5755 0,'-33'0'62,"33"33"1,-33-33-63,0 0 375,33 33-375,0 0 15,-33-33-15,33 33 16,-66 33-1,-33 66 1,-34 34 0,34-34-1,-33 33 1,0 1 0,32-67-1,34 33 1</inkml:trace>
  <inkml:trace contextRef="#ctx0" brushRef="#br0" timeOffset="63607.99">24176 7111 0,'0'0'0,"0"33"31,0 0 0,-33-33-31,33 33 16,-66 66-1,33-66-15,-66 99 16,99-98-16,-99 98 16,-34 33-1,34-32 1,33 32 0,0-66-1,33 0 1</inkml:trace>
  <inkml:trace contextRef="#ctx0" brushRef="#br0" timeOffset="82221.99">3473 1058 0,'0'0'0,"0"-33"16,-33 33 30,33 33-30,0 0 0,0 0-1,0 133 1,0 65 0,-33 34-1,-1-34-15</inkml:trace>
  <inkml:trace contextRef="#ctx0" brushRef="#br0" timeOffset="82657.99">3373 595 0,'0'0'0,"-33"-33"0,0 33 15,0 0-15,-66 0 16,-33 66 0,-1 67 15,100-100-31,-66 165 16,66-66-16,33-65 0,-33 98 15,33 232 1,99-66-1,133-100 1,132-99 0,-133-132-1,265-198 1,-132-265 0,-265 99-1,-198-66 1,-199 66-1,232 298-15,-232-99 32,232 132-32,-397 66 0</inkml:trace>
  <inkml:trace contextRef="#ctx0" brushRef="#br0" timeOffset="83738.99">827 14519 0,'-33'0'16,"66"0"-16,-66-33 31,0 33-15,33-33-1,33 33 1,0-33-1,0 33 1,66-33 0,-66 33-1,133 132 1,-166-33 0,-34 133-1,-32-1 1,33-98-1,33-100 17,0-33-32,33 0 31,0-33-15,-33-1-16,67 1 15,-34 0-15,0 0 16,33-66-16</inkml:trace>
  <inkml:trace contextRef="#ctx0" brushRef="#br0" timeOffset="84206.99">992 13990 0,'-33'0'0,"66"0"0,-99 0 0,33 0 15,0 0 1,-33 0 0,-33 33-1,32 99 1,1 67-1,33 98 1,66 1 0,33-67-1,67 1 1,32-67 0,133-132-1,66-165 1,-1-166-1,-164 1 17,-166-67-17,-298 33 1,-65 232 0,65 66-1,33 132-15</inkml:trace>
  <inkml:trace contextRef="#ctx0" brushRef="#br0" timeOffset="102686.99">11576 15743 0,'0'0'0,"0"-33"15,0 0 1,0-1-1,33 1 1,-33 0-16,33 0 16,0 0-16,0 33 15,66-33 1,33 33 0,67 33-1,-34 0 1,-33 0-1,1 0 1,-1-33 15,-99 0-31,33-33 0,-33 33 16,0-33-16,67 0 31,-34-33-15,0 66-1,33 0 1,-33 33 0,67 33-1,-34 0 1,33-66 0,-33-33-1,0 0 1,1-33-1,-67 33 1,33 33 0,-33 33-1,33 33 17,0 0-17,0-33 1,34-33-1,-67 0-15,66-33 16,-99 0-16,99-33 16,-66 33-1,33 0 1,1 33 0,-34 66-1,33 33 1,0-32-1,0-67 1,33-34 15,0-65-31,34 0 16</inkml:trace>
  <inkml:trace contextRef="#ctx0" brushRef="#br0" timeOffset="103835.99">17628 15610 0,'0'-33'0,"0"0"31,33 0-16,-33 0-15,33 33 16,0-33-16,33 33 16,33 0-1,1 33 1,32 33 15,-33 0-15,0-66-1,-32 0 1,-1-33 0,-33-33-1,33 0 1,0 33 0,-33 33-1,0 0-15,33 33 16,-66 0-16,66 0 15,34 33 1,32-33 0,0-33-1,-32 0 1,32-33 15,-66 0-15,-33 33-1,33 33 1,0 0 0,0 0-1,-32-33-15,65 34 16,-66-34-16,33 0 16,99-67-1</inkml:trace>
  <inkml:trace contextRef="#ctx0" brushRef="#br0" timeOffset="106885">30692 14122 0,'0'-33'16,"0"0"15,-33 33-31,33-33 16,0 0-1,-33-33 1,-1 66-16,-32-66 16,66 32-16,-33 34 15,-132-99 1,66 33 0,-34 0-1,-32 0 1,33 66-1,-1-33 1,-98 66 0,99 0-1,-34 0 1,34 33 0,33 0 15,0 0-16,-1 1 1,1 32 0,66-33-1,-33 0 1,33 33 0,0-99-16,0 66 15,33-32-15,-33 32 16,-1 33-1,34 0 1,0 0 0,0 34-1,0-67 1,34 99 15,-1-99-15,33 67-1,0-34 1,-66-66-16,66 33 16,-33-33-16,33 0 15,67 66 1,32 1 0,33-34-1,-65 0 1,-67-66-16,66 66 15,-99-66-15,66 33 16,100-33 0,-34 0-1,1 0 1,-1-33 0,33-33 15,-65 0-16,65-67 1,-99-32 0,-33-33-1,-66-34 1,-66-66 0,0 100-1,-33-33 1,33 65-1,0 34-15</inkml:trace>
  <inkml:trace contextRef="#ctx0" brushRef="#br0" timeOffset="113837.99">13494 13328 0,'0'-33'0,"0"66"156,0 0-156,0 1 15,0 98 1,0 33 0,0-99-1,33 34 1,-33-67 0</inkml:trace>
  <inkml:trace contextRef="#ctx0" brushRef="#br0" timeOffset="114553.99">13494 12865 0,'0'0'0,"0"-33"0,-33 33 0,33-33 16,-33 0 15,0 33-16,-1 0 1,1 0 0,0 0-16,0 33 15,-66 100 1,0-1 0,99-99-16,-66 165 15,66-165 1,-33 100-1,33 65 1,0-33 0,33-65-1,66-1 1,0-33 0,0 0-1,100-33 1,-67 0-1,66-33 1,-65-33 0,32-33-1,-66 0 1,67-132 15,-100 32-31,-99-131 31,-33 98-15,33 166-16,-100-132 16,100 165-16,-66-33 15,-133 0-15</inkml:trace>
  <inkml:trace contextRef="#ctx0" brushRef="#br0" timeOffset="128749.99">30129 16636 0,'0'-33'31,"0"66"1,-33-33-1,33-33-31,-33 0 31,0-1-31,-33-32 16,-33 0-1,-33 0 17,98 66-32,-65-33 15,66 0-15,-132 0 16,-34 33 0,34 0-1,33 0 1,-34 33-1,100-33 1,-66 66 0,66 0-1,-33 0 1,32-33 0,1 67-1,0-34 16,0 33-15,0-33 0,33 0-1,33 0 1,0 34 0,33-34-1,0 33 1,66 0-1,-33 0 1,33-32 0,-99-34-16,100 33 15,-67-66-15,33 66 16,66-33 0,1 0-1,32 33 1,33-33-1,-32-33 17,-1 33-17,33-33 1,1 0 0,-67-33-1,34-66 1,-34 0-1,-99 66-15,33-33 16,-33 33 0,0-67-16,33-98 15,-66 66 1,-66-34 0,33 67-1,0 66-15,-66-99 31,-66 32-31</inkml:trace>
  <inkml:trace contextRef="#ctx0" brushRef="#br0" timeOffset="129698.99">32908 16834 0,'0'-33'15,"0"0"-15,0 0 31,0 0-31,-34 0 16,1-33 0,-66-34-1,0 67 1,66 33-16,-33 0 16,33 0-16,0 0 0,-67 33 15,-32 67 1,0-1-1,66 0 1,-67 66 0,100-65-1,0-1 1,66 0 0,0 0-1,34 0 1,32 34-1,-66-133 1,99 99 0,-99-99-16,133 33 15,32 0 1,-132-33-16,33-33 16,-66 33-16,133-66 15,-67-99 1,0-1-1,-99 34 1,-66-33 0,-66 32-1,-1 1 1,-32 33-16</inkml:trace>
  <inkml:trace contextRef="#ctx0" brushRef="#br0" timeOffset="135232">1753 17992 0,'0'-33'0,"0"0"63,-33 33-48,33-34 1,33 34-16,-33-33 31,-33 33-31,33-33 16,0 0-1,0 0 1,-33 0 0,0 33-1,-33 0-15</inkml:trace>
  <inkml:trace contextRef="#ctx0" brushRef="#br0" timeOffset="135648.99">1554 17694 0,'0'0'16,"34"0"31,-1 0-32,0-33 1,132 0-1,67 0 1,-1 0 0,1 33-1,-34 66 1,-33 0 0,-65 33-1,-1 67 1,-66-1-1,0-66 1,-66 67 15,-33-67-15,33-33-16,-34 0 16,34-33-16,-99 33 15,-99 67 1,-133-1-1,99-33 1,-132 33-16</inkml:trace>
  <inkml:trace contextRef="#ctx0" brushRef="#br0" timeOffset="139380.99">18389 13659 0,'-34'-33'0,"34"0"31,0 0 0,0 0-31,34 0 16,-1 0-1,33 33 1,33 33 0,-33 99-1,-66 0 1,-33 34-1,-33-67 1,33-66 0,66-33 31,0 0-32,0-33 1,99 0-1,67-133-15</inkml:trace>
  <inkml:trace contextRef="#ctx0" brushRef="#br0" timeOffset="139747.99">18587 12865 0,'0'0'0,"-33"0"16,0 0 0,0 33-1,-66 34 1,65-34-16,-32 66 16,33-33-16,-33 66 15,66-66-15,-33 133 16,33-133-16,33 99 15,99 1 1,67-67 0,32-66-1,-131-66-15,131-66 16,-165 66-16,-33-33 0,100-100 16,-100-165-1,-166 100 1,-330 66-1</inkml:trace>
  <inkml:trace contextRef="#ctx0" brushRef="#br0" timeOffset="143296.99">26591 17661 0,'-33'0'47,"-1"0"-16,1 0-15,0 0-16,-33-33 16,-33 0-1,-99-33 1,-1 33 0,-65-1-1,32 34 1,0 0-1,1 34 1,33-1 0,-1 33 15,166-66-31,-132 66 16,132-66-16,-34 66 15,-98 33 1,33 34-1,66 32 1,33-66 0,-1 33-1,34-32 1,0-34 0,67 33-1,-67-66-15,66 33 16,-33-66-16,33 66 15,99 34 1,-32-34 0,65 0 15,34-33-15,-199-33-16,198 33 15,-165-33-15,166 0 16,-1 0-1,-164 0-15,131 0 16,-132 0-16,-33 0 0,166-33 16,-166 33-16,132-33 15,-99 33-15,133-66 16,-166 66-16,66-66 16,-33 33-16,33-100 15,-66 100-15,0-165 16,-33-1-1,-66-32 1,-66 65 0,-166 1-1</inkml:trace>
  <inkml:trace contextRef="#ctx0" brushRef="#br0" timeOffset="144747.99">13064 17959 0,'0'0'0,"0"-33"16,0-1-16,-33 1 16,0 0-1,-33-33 1,32 33-16,-32-33 16,33 66-16,-66-66 15,-33 33 1,-100 0-1,34 33 1,-34 33 0,-65 33 15,32 33-15,100 66-1,65-32 1,34 32-1,66-33 1,0 34 0,66-1-1,1-99 1,32 67 0,33-67-1,100 0 1,32 0-1,-32-33 1,98-33 0,-65 0 15,66-33-15,-67 0-1,-231 0-15,199-33 16,-166 33-16,-33 33 0,166-133 15,-34 34 1,-33-33 0,-66-34-1,-99-32 1,-33 33 0,33 99-16,-99-100 15,99 166-15,-133-99 16,-429 33-1</inkml:trace>
  <inkml:trace contextRef="#ctx0" brushRef="#br0" timeOffset="152945.99">4630 20373 0,'0'0'0,"0"-33"62,0 0-62,0 0 0,66-67 16,0 1 0,1 33-1,65 33 17,-33 66-17,33 33 1,1 0-1,-1 1 1,-99-67 0,0 0-1,0 0 1,0-34 15,0 1-15,0 33-1,34 0-15,98-33 32,100 99-32,-100 1 15,-66-67 17,0-67-17,1-32 1,-34-33-1,0 66 1,0 33 0,33 99-1,-33 0 1,100 33-16</inkml:trace>
  <inkml:trace contextRef="#ctx0" brushRef="#br0" timeOffset="153662.99">9227 20108 0,'0'0'15,"33"0"1,0 33 0,1-33-1,32 67 1,33-34-1,33 0 1,-33-33 0,-32-33-1,-1-34 1,33-32 0,-33 66-1,0 0 1,33 66-1,34 66 1,-1-66 0,33 1 15,-132-34-31,34 0 16,-34 0-16,99-67 15,0-32 1,-132 66-16,66 0 15,-33 33-15,1-33 16,32 66 0,33 0-16</inkml:trace>
  <inkml:trace contextRef="#ctx0" brushRef="#br0" timeOffset="156067.99">29038 15710 0,'0'0'0,"-33"0"0,0 0 32,0 0-1,0 0-15,33 33-1,-33 33 1,0 0 15,33 0-15,33-33-16,33 0 15,33-33 1,-99-33 0,66 0-1,-33 0-15,-33 0 16,0-33-1,-66 0 1,-33 66 0,33 33-1,33 0-15,0 0 16,0-33-16,33 33 16,33-33-1,33 0 1,0-33-1,-33 0 1,-33 0 0,-198 33 15</inkml:trace>
  <inkml:trace contextRef="#ctx0" brushRef="#br0" timeOffset="158194.99">27054 17496 0,'0'0'16,"0"-34"-16,0 68 0,0-68 16,-33 34 15,0 0-16,-1 34 1,1-34 0,33 33-16,-66 33 15,33 0 1,33 33 15,66-99-15,0 0-1,-32-33-15,32 0 16,-33 0-16,0-33 16,-33 0-1,-66-1 1,-67 67 0</inkml:trace>
  <inkml:trace contextRef="#ctx0" brushRef="#br0" timeOffset="162928.99">27616 19315 0,'33'-33'15,"-33"-1"32,0 1-31,-33 33-1,33-33-15,-33 33 16,33-33-16,-33 0 16,0 0-1,0 0 1,0 33-16,-34-66 15,34 33-15,-66 0 16,-33 0 0,33 0-1,-67-1 1,34 1 0,0 33-1,-1 0 1,1 0-1,-33 0 1,-1 33 0,1 1-1,66-1 1,0 0 15,-1 0-15,-32 33-1,33 0 1,0 33 0,32-33-1,67-32-15,-66-1 16,66 0-16,-33 0 0,33 0 16,-33 33-1,33 33 1,0 0-1,33 1 1,33-1 0,-33-33 15,67 66-15,-1-66-1,0 34 1,33-34-1,-32-33 1,-67 0-16,33 0 16,-33-33-16,66 33 15,66-33 1,1 33 0,-1-33-1,34 0 1,-67 0-1,66-33 1,-32 0 0,-1-33-1,-33 0 1,-32 0 15,-1-34-15,-66-32-1,0-33 1,0-34 0,-66 67-1,-66-33 1</inkml:trace>
  <inkml:trace contextRef="#ctx0" brushRef="#br0" timeOffset="170322.99">7078 18620 0,'0'0'0,"-33"0"0,33-33 32,0 66-1,0 0 0,-34 0-15,1 133-1,0-67 1,33-33-16,-66 66 16,66-99-16,-33 33 0,-33 67 15,66-67-15,-99 165 16,66-164-16,-100 164 16,100-165-16,33-33 0,-99 133 15,33-34 1,33-66-1,0-66 1,66 0 0,-66 0 31</inkml:trace>
  <inkml:trace contextRef="#ctx0" brushRef="#br0" timeOffset="171809.99">9591 18719 0,'-33'33'47,"33"0"-16,-33-33-31,33 33 16,-66 67-1,0 65 1,-67 67 0,1 164-1,66-230 1,33-100-16,-33 99 15,66-99-15,-66 67 16,-1-1 0,34-99-1,33 0 1</inkml:trace>
</inkml:ink>
</file>

<file path=ppt/ink/ink1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54:18.037"/>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
  </inkml:definitions>
  <inkml:trace contextRef="#ctx0" brushRef="#br0">25135 3969 0,'0'0'0,"0"-33"0,-33 33 31,-33-33-16,0-34 1,66 34-16,-99-33 16,66 33-16,0 33 15,-100-66 1,1 33 0,0 0-1,-34 0 1,-32 0-1,66 33 1,66 0-16,-67 0 16,67 0-16,33 0 15,0 0-15,0 0 0,-199 33 16,100 33 0,99-66-1,-99 66 1,99-66-16,-67 66 15,1 0 1,33 1 0,0 65-1,0-33 1,0 0 0,33 0-1,33 1 1,-33-1-1,66 66 1,0-132-16,0 100 16,0-100-16,0 66 15,99 33 1,-33-33 15,34-32-15,65 32-1,34-33 1,-34-33 0,34 0-1,-1-33 1,34-33 0,-34 33-1,-165-33-15,166 0 16,-199 0-16,165-33 15,-32-34 1,-34 1 0,-33-132-1,-33-34 1,-33 67 0,-33 132-1,0-133 1,0 166-16,0-99 15,-33-1 1,-231-32-16</inkml:trace>
  <inkml:trace contextRef="#ctx0" brushRef="#br0" timeOffset="13313.99">9459 10848 0,'0'33'62,"-33"-33"-30,33 33-17,-33 0 1,33 0-16,-33-33 0,33 33 16,-67 66-1,67-32 1,0 32-1,34 0 1,-1-33 0,0-33-1,0-33-15,-33 33 16,0 0 0,33 1-1,-66-1-15,33 99 31,0-33-15,-33 0 0,33 1-1,33-67 1,-33 33 0,33-33-1,-33 0 1,0 0-1,-33 0 1,0 33 0,33-33-1,-33 0 1,33 0 0,0 0-1,0 1 16,33-34-15,0 33 0,0 0-1,33-33 1,-33 33 0,33-33-1,0 0 1,-66 33-16,33-33 15,1 0-15,32 0 16,0 33 0,-33-33-1,33-33 1,-33 33 0,33-33-1,0 33 1,-33 0 15,34 0-15,32 0-1,0 0 1,0 0 0,34-33-1,-34 0 1,0 0-1,-33-1 1,0 1 0,-33 66-1,33 1 1,1-34 0,32 33-1,-33-33 1,33-33 15,34 33-15,-67-34-1,-33 1 1,33 33 0,0 0-1,33 33 1,34-33-1,32 0 1,-33 0 0,-33-33-1,-32 33 1,-34 0 15,0 0-31,0 0 16,0 0-16,0 0 0,66 0 31,0 0-15,67 0-1,-34 0 1,-33 0 0,34-33-1,-1 0 1,-99 0-1,0 33-15,0-33 16,0 33-16,0 0 16,33 0-1,34 0 1,-1 33 0,0-33-1,-33 0 1,0 0 15,-33 0-15,67-33-1,-1-33 1,-33 66 0,-33 33-1,33 0 1,0 33-1,67 0 1,-34 1 0,66-67-1,-66 0 1,34-34 15,-100 1-31,33 0 16,-33 33 15,-33 33-31,33-33 16,-33 33-16,33-33 15,33 34 1,-33-34-16,33 33 16,-32-33-16,32-33 15,66 33 1,-132-34-16,99 1 15,-66 33-15,0 0 16,0-33 0,1 66 15,-1-33-15,0 33-1,33-33 1,-33 0 15,0 0-31,0 0 16,0 0-16,-33-33 15,33 33 32,0 0-16,0 0 1,0 0-1,0 0 0,-33 33-31,34-33 31,-1-33-15,0 33 0,0 0-1,33 0 1,0 0 0,-33 33-1,0-33-15,0 0 16,0 0-16,0 0 15,0 0 1,34 0 0,-34 0-1,-66 0 17,33-33-17,0 0 1,0 0 15,0 0-15,0-66 15,0-33-15,0 66-16,-33-100 15,33 133-15,0-66 16,-34 66-16,34 0 15,-33 33 1,0 0 15,33-33-15,0 0 15,0 0-31,33-34 0,-33 34 16,0-33-16,33-33 31,-66 0-15,0 66-1,0 33 1,-33 33 0,0 0-1,33 0 1,-33-33-1,33-33 1,-33 0 0,-1-33 15,1 32-31,-33-32 16,66 66-16,-99-33 15,99 33 1,-100 0-1,1 33 1,0 0 0,32 0-1,34-33 1,-33-33 0,-66-33-1,32 0 1,100 66-16,-33-33 15,33 33-15,-66-33 16,-33 66 0,32 0-1,-65 33 1,0-33 15,132-33-31,-33 33 0,32-33 16,-98-33-16,-99-33 31,98 33-15,100 33-16,-165-33 15,165 33-15,-166 0 16,166 0-16,-66 33 16,66-33-16,-165 66 15,-1 0 1,67-33-1,-34 1 1,34-34 0,0-67-1,-34-32 1,34 33 0,-33 0-1,33 33 1,-34 66 15,133-33-31,-66 66 16,66-66-16,-33 33 15,33 0-15,-67 0 16,67-33-16,-33 33 16,-33-66-1,0 33 1,-34-66-1,1 0 1,0 33 0,0 33-1,-1 33 1,-65 33 15,132-33-31,0 0 16,-1-66 15,34 33-31,0-33 16,0 33-16,-33-66 15,0 33 1,0 0 0,-34 66-16</inkml:trace>
  <inkml:trace contextRef="#ctx0" brushRef="#br0" timeOffset="17564">19248 11079 0,'0'0'0,"0"-33"0,-33 33 0,0 0 16,33-33 0,-33 33-16,0-33 15,0 33-15,0-33 16,-33 0 0,-33 0-1,-1 33 1,1 0-1,-33 33 1,33 33 0,-1 0-1,1 34 1,0-1 0,0 33-1,33 33 1,0-32-1,32-1 17,34 33-17,0-65 1,34-1 0,32 33-1,0-33 1,33-33-1,33 34 1,1-34 0,32-33-1,0 0 1,166-66 0,-199 0-1,-65 0-15,98-66 16,-99 65-1,66-98 1,-66 0 0,1-166-1,-100 100 1,-100-34 0,100 199-16,-198-132 0</inkml:trace>
  <inkml:trace contextRef="#ctx0" brushRef="#br0" timeOffset="37494">23052 14056 0,'0'-33'0,"33"33"93,-33 33-77,33-33-16,-33 33 0,33 0 0,33 66 16,-66-66-1,33 1 1,-33 32 0,33-33-1,-33 0 1,33-33-1,34 0 1,-1-33 0,33 0-1,66-33 1,1-34 0,-1 34-1,0-33 1,-32 66-1,65-33 1</inkml:trace>
  <inkml:trace contextRef="#ctx0" brushRef="#br0" timeOffset="55778.99">29567 14089 0,'0'0'0,"-33"0"15,33-33-15,33 66 63,-66-33-47,33 33-16,0 33 15,-33 100 1,33-67-1,-33-66-15,33 99 16,0-99-16,0 33 16,33 1-1</inkml:trace>
  <inkml:trace contextRef="#ctx0" brushRef="#br0" timeOffset="56277.99">29534 13659 0,'-33'-33'0,"66"66"0,-99-66 31,33 33-16,0 0-15,0 33 16,-33-33 0,-1 66-16,34-66 0,-33 99 15,33-99-15,0 34 16,-66 65-16,33 99 31,33 1-15,66-67-1,99 99 1,-99-197-16,166 98 16,-133-99-16,198 33 15,67-99 1,-166-66 0,67-166-1,-199-66 1,-99 67-1,-199 32 1,1 133 0,-34 132-1</inkml:trace>
  <inkml:trace contextRef="#ctx0" brushRef="#br0" timeOffset="57640.99">4829 15974 0,'-67'0'0,"67"-33"63,-33 33-63,66-33 47,1 0-32,-1 0 1,0 0-16,0 33 16,0 0-16,0 66 15,0-33-15,-33 33 16,0 33-1,-33-32 1,33-1 0,-33 0-1,66-66 32,-33-33-31,33 33 15,0-66-31,33 33 16,0-34-16</inkml:trace>
  <inkml:trace contextRef="#ctx0" brushRef="#br0" timeOffset="58157.99">4961 15577 0,'0'0'0,"0"-33"0,-33 33 16,33-33-1,-33 33 1,0 0 0,-33 0-1,-1 33 1,-32 33 0,33 67-1,33-1 1,33 33-1,33-32 1,66-1 0,67-66-1,32-66 1,67-99 0,-133-33 15,-99-67-16,-66 133 1,-99-33 0,99 66-16,-67 0 15,67 33-15,-99-33 0</inkml:trace>
  <inkml:trace contextRef="#ctx0" brushRef="#br0" timeOffset="59541.99">12667 16040 0,'0'-66'16,"0"33"-16,-33 33 16,33-33-16,-33-33 15,-33 0 1,-67-33 0,34 65 15,-99 34-16,165 0-15,-34 0 16,34 34-16,-99-1 16,0 66-1,-34 33 1,67 0 0,0 34-1,66-1 1,0-132-16,33 133 15,0-133-15,-33 99 16,66-33 0,0 33 15,0-32-15,33-1-16,-33-66 15,66 33 1,-32-33-16,32 0 15,-66-33-15,165 66 16,-165-66-16,100 0 16,98-33-1,1-33 1,-67-33 0,0-66-1,-65-1 1,-1 1-1,-99-133 1,-99 34 0,-67 65-1,-131 34 1</inkml:trace>
  <inkml:trace contextRef="#ctx0" brushRef="#br0" timeOffset="65073.99">30163 16040 0,'-34'0'15,"34"-33"1,-33 0 0,0-33-1,0 0 1,-33 0 0,0 0-1,-33-1 1,-34 34-1,-32 33 1,-66 33 0,65 1 15,-32 98-31,32-33 16,67 33 15,33 1-16,0 32 1,66-99-16,0 100 16,0-100-16,33 66 15,0-66-15,0 0 16,0-33-16,133 133 16,-100-133-16,264 66 15,-230-99-15,296 33 16,-32-66-1,-33-66 1,-66-133 0,-199-98-1,-199-34 1,-65 99 0,-364 1-1</inkml:trace>
  <inkml:trace contextRef="#ctx0" brushRef="#br0" timeOffset="70257">20571 18620 0,'0'0'16,"33"0"31,1 0-31,-34-33-16,33 33 0,33 0 31,66-66-16,-33 33 1,100 0 0,-67 33-1,0 33 1,-66 0 0,100 66-1,-34 0 1,-33-66-1,67-33 1,-67-33 0,66-33-1,-32 0 1,32 0 0,-66 66-1,0 33 16,-66-33-31,67 99 16,-67-99-16,33 33 16,198 66-1,-164-99 1,98-66 0,-66 0-1,34-33 1,-1 33-1,-66 33 1,-33 33 0,34 66-1,-100-33-15,99 0 16,-66 0-16,0-33 16,66 0-16,34 0 31,32-66-16,0-33 1,-66-1 0,-65 100-16,65-66 15,-99 33-15,66 33 16,0 0 0,-33 66-1,33 34 1,-33-67-16,0 33 15,1-66-15,32 33 16,0 0 0,-33-33-16,33-33 15,-33 33-15,66-66 16,1 0 0,32-1-1,-99 34 16,0 33-31,33 33 16,-33-33-16,0 34 16,33 32-1,34 0 1,-1 0 0,0-33-1,-66-66-15,33 33 16,-33-33-16,34 0 15,-1-33 1,33 0 0,-33 32-1,-33 68 1,33-1 0,0 33 15,34 0-16,-1 0 1,66-66 0,-33-33-1,1-33 1,-34 0 0,33 33-1,-33 33 1,-65 0-16,65 33 15,-66-33-15,33 33 16,33 0 0</inkml:trace>
  <inkml:trace contextRef="#ctx0" brushRef="#br0" timeOffset="71923.99">2679 20108 0,'0'0'0,"33"-33"63,0 33-47,0 0-16,0-33 15,66 0-15,67-33 31,-1 0-15,-99 33-16,100 0 16,-133 0-16,66 0 15,66 33 1,-65 33 0,32 66-1,99 66 1,-32-99-1,-133-33-15,132-33 16,-132 0-16,1 0 0,65-33 16,66-66-1,-98-33 1,-1 66 0,0 33-1,33 33 16,1 66-15,164 66 0,34-33-1,-232-99 1,199-99 0</inkml:trace>
  <inkml:trace contextRef="#ctx0" brushRef="#br0" timeOffset="74622.99">22126 6912 0,'-33'0'16,"33"-33"15,33 33 110,-33 33-141,0 0 31,0 0-15,0 0-16,0 34 15,0 98 1,0 33 0,33 34-1,-33-100 1,33 1 0,-33-34-1,0-33 16,33-66-15,-66-33-16</inkml:trace>
  <inkml:trace contextRef="#ctx0" brushRef="#br0" timeOffset="75191.01">22258 7144 0,'33'0'47,"0"0"-32,0 0 1,0 0-16,34 33 15,98 0 1,-99 0 0,33 66-1,-66-66 1,-33 33 0,0-33-16,0 1 15,-33-1 1,0 0-1,-33 33 1,-33 0 0,0-66-1,-34-33 1,67 0 0,-33-99-16</inkml:trace>
  <inkml:trace contextRef="#ctx0" brushRef="#br0" timeOffset="75771.99">23052 7474 0,'33'0'16,"-33"-33"15,33 33-15,0 33-1,0-33 1,33 0 0,67 0-1,-34-33 1,66 33 0,-66-33-1,1 33 1,-34 0-1,0 0 1,-33 0 0</inkml:trace>
  <inkml:trace contextRef="#ctx0" brushRef="#br0" timeOffset="76255.99">23746 7210 0,'0'0'0,"-33"0"0,66 0 31,0 0 1,0 0-17,-33 33-15,67 0 16,32 0 0,-33 0-1,0 0 16,0 0-15,-66 0 15,-33 0-15,0 1 0,0-1-1,-33 33 1,0-33-1,0 0 1,33-33 0</inkml:trace>
  <inkml:trace contextRef="#ctx0" brushRef="#br0" timeOffset="77339">25003 7210 0,'0'0'0,"0"-33"16,0 0 0,-33 33-1,0-33 1,0 0 0,-33 0-1,-33 33 1,65 0-16,-98 33 15,132 0-15,-66 0 16,33-33-16,-33 66 16,66-33-16,-33 33 15,33 0 1,66 33 0,66-65-1,0-34 1,-98 0-1,65-34 1,-66 34-16,33-33 16,0-66-1,-33 66 1,-33-33 0,0 33-1,0 66 16,0 0 16,33-33-47,-33 33 16,33 33 0,33 33-1,1 34 16,-1-67-31,-33-33 32,0 0-17,0-33 1,-33-33 31,0 0-32,33 33-15,-33-132 16,33 32 0,0-32-1,-33-33 1,0 66 0,0 65-1</inkml:trace>
  <inkml:trace contextRef="#ctx0" brushRef="#br0" timeOffset="81304.99">23052 8334 0,'0'0'0,"-33"0"0,33-33 109,-66-33-77,33 33-32,-1 0 0,-32 0 15,33 33 1,0 0-16,0 0 16,0 0-16,0 0 15,-33 33 1,33 33-1,-33 33 17,33 1-17,33-34 1,0 33 0,66-33-1,-33 0 1,0-66-16,66 0 15,-66 0-15,66-33 16,-33-33 0,1 0-1,-1-33 1,-66 33 0,0 32-1,0 1 1,0 0 15,0 66-15,33-33 31,-33 33-32,0 1-15,33-1 16,0 33-1,33 33 1,0 33 0,0-33-1,1-32 1,-34-1 0,0-33-1,-33 0 1,33-33-1,0-33 48,-33 0-47,33-33-1,-33-67 1,33-65-1,0 66 1,-33 32 0,0 34-1,0 33 1</inkml:trace>
  <inkml:trace contextRef="#ctx0" brushRef="#br0" timeOffset="81896.99">21729 9360 0,'0'-33'31,"33"33"-15,0 0-16,0 0 15,166 33 1,-1 0 0,100-33-1,132 33 1,-67-66 0,-263 33-16,263-33 15,-296 33-15,-1 0 16,99-33-16,0 33 15,-98 0 17,-67 66-17</inkml:trace>
  <inkml:trace contextRef="#ctx0" brushRef="#br0" timeOffset="82537.99">22523 9690 0,'0'-33'16,"-33"33"-16,0 0 31,-1 0-31,-32 0 16,0 33-1,33-33 1,-33 67 0,66-34-16,-33 0 15,33 66 1,33-66 0,33-33-1,33-33 1,-33-33-1,-32 0 1,-68 33 0,-32-1-1,-66 34 1</inkml:trace>
  <inkml:trace contextRef="#ctx0" brushRef="#br0" timeOffset="83121.99">21993 10352 0,'0'0'0,"-33"0"16,0 0 0,0 0-1,0 0 1,-33 33 0,33 33-1,0-33 1,33 0-16,33 0 15,-33 0-15,33 0 16,66-33 0,34-33-1,-100 0 1,0-33 0,-66 33-1,-34 0 1,1 33-1,0 33 1</inkml:trace>
  <inkml:trace contextRef="#ctx0" brushRef="#br0" timeOffset="83554.99">22688 10418 0,'0'0'0,"-33"0"31,0 0-15,0 0-16,0 66 15,0-33 17,0 66-17,33-66 1,66 34 0,0-67-1,-33 0-15,66-33 16,-66-1-16,0 1 15,-33-66 1,-33 66 0,0 0-1,-33 33 1,0 33-16</inkml:trace>
  <inkml:trace contextRef="#ctx0" brushRef="#br0" timeOffset="84371">23614 9525 0,'33'0'94,"-33"33"-78,0 0 46,0 0-62,0 0 16,0 0-16,0 100 15,33 65 1,-33 67 0,33-34-1,-33 67 17,0-133-32,33 34 15,-33-100 1,0-66-1,0 0 1</inkml:trace>
  <inkml:trace contextRef="#ctx0" brushRef="#br0" timeOffset="86304.99">23846 9856 0,'0'-33'94,"33"0"-47,0 33-47,0-33 0,33 33 15,99-34 1,-65 101-1,-34-34 17,-33 66-17,0-99-15,0 99 16,-33-66-16,33 0 16,-33 33-1,-33 1 1,-33 32-1,33-99-15,-33 66 16,32-66-16,1 33 16,-66 0-1,-33-33 1,-133-132 0</inkml:trace>
  <inkml:trace contextRef="#ctx0" brushRef="#br0" timeOffset="89969.99">10484 6714 0,'-33'0'0,"66"0"46,-33 33-14,0 0-1,0 0-31,0 33 16,0-33-16,0 199 15,0-34 1,33 34-1,0-34 17,0 1-17,-33-166-15,0 99 16,0-99-16,0 99 16,33-32-1,-33-67 1,-33-33-16</inkml:trace>
  <inkml:trace contextRef="#ctx0" brushRef="#br0" timeOffset="90554">10583 7441 0,'33'-33'16,"0"33"31,1-33-32,-1 33-15,0 0 16,0-33-16,0 33 0,99 0 15,67 0 17,-133 33-17,33 33 1,-66 1 0,-66 65-1,33-99 1,-99 66-1,-34-66 1,34-33 0,-66 0-1,33-33 1,-1 0-16</inkml:trace>
  <inkml:trace contextRef="#ctx0" brushRef="#br0" timeOffset="91120.99">11741 7574 0,'0'-33'0,"33"33"16,-33 33-1,33-33 1,0 0-1,0 33 1,99-33 0,1 0-1,-1 0 1,0 0 0,-99 0-16,67 0 15,-67 0 1,0 0-1,-33-33 1</inkml:trace>
  <inkml:trace contextRef="#ctx0" brushRef="#br0" timeOffset="91619.99">12270 7309 0,'33'0'46,"-33"33"-30,33-33 0,0 33-1,0 0-15,0-33 16,67 66 0,-1 1-1,-33-34 1,0 0-1,-66 0 1,0 0 0,-33 0-1,0-33 1,-33 66 0,0-33-1,-34 0 1,67-33-1,-33 0 1</inkml:trace>
  <inkml:trace contextRef="#ctx0" brushRef="#br0" timeOffset="92653.99">13758 7276 0,'0'0'0,"0"-33"0,0 0 16,-33 33-1,33-33 1,-66 0-1,33 0 1,-66 0 0,-33 33-1,32 33 1,-32 33 0,33 0-1,66 33 1,66-33 15,33 34-31,33-67 31,-66-33-31,133 0 16,-133 0-16,99-33 16,33-100-1,-99 67 1,-66 0-1,0 33 1,0 0-16,-33 33 16,33 33 46,33-33-46,-33 33-16,0 0 15,34 0-15,-34 0 0,66 33 16,-66-33 0,66 67-1,0-1 1,0-33 0,-33 0-1,0-33 1,-33-66 31,0 0-32,33 33-15,-33-33 16,0-99 0,0-1-1,33-65 1,1-67-1,-34 67 1,0 165 0,0-66-1,-67 66-15</inkml:trace>
  <inkml:trace contextRef="#ctx0" brushRef="#br0" timeOffset="93956.99">10947 8500 0,'-33'0'47,"66"0"-31,-33 33-1,0 0 1,0 33 0,0 99-1,0-132-15,0 133 16,0-133-16,33 165 15,-33-65 1,33-1 15,-33 0-15,33-33 0,-66-165 15</inkml:trace>
  <inkml:trace contextRef="#ctx0" brushRef="#br0" timeOffset="94402.99">10980 8897 0,'0'-33'0,"33"33"47,0-34-31,0 34-1,34 0 1,65-33-1,-99 33-15,66 33 16,-66-33-16,66 34 16,-32-1-1,-34 33 1,-66 33 0,-34-33-1,34-33-15,-33 33 16,33-33-16,-33 0 15,0 1 1,-66-34 15,-100-67-31</inkml:trace>
  <inkml:trace contextRef="#ctx0" brushRef="#br0" timeOffset="94986.99">10153 9492 0,'33'0'0,"1"0"31,-1 0-15,33-33-16,99 33 15,67-33 1,131 33-1,-32-33 1,-232 33 0,232 0-16,-232 0 15,166 0 1,33-33 0,-100 0-1,-132 33 1,-33 0-1,-66 66-15</inkml:trace>
  <inkml:trace contextRef="#ctx0" brushRef="#br0" timeOffset="95602.99">10914 9955 0,'0'-33'15,"0"0"-15,33 0 16,-66 33-1,33-33 1,-33 33 15,33 33-15,-33 33 0,0 33-1,33-33 1,33 0-1,33-66 1,0-33 0,0-33-1,-99-33 1,0 33 0,0 33-1,-33 33 1,-33 66-1</inkml:trace>
  <inkml:trace contextRef="#ctx0" brushRef="#br0" timeOffset="96053.99">10583 10517 0,'0'-33'0,"0"66"0,-33-66 46,33 66-30,0 0 0,0 66-1,0-65 1,0-1 0,33 0-1,33-33 1,1-33-1,-1-34 1,-66 1 0,-33 66-16,0-66 15,0 66-15,-1 0 16,1 0 0,0 66-16</inkml:trace>
  <inkml:trace contextRef="#ctx0" brushRef="#br0" timeOffset="96503">11112 10616 0,'-33'-33'16,"0"33"31,33 33-47,-33 0 16,33 1-1,0-1-15,0 0 16,0 33-1,66-33 1,-33-33 0,34-99 15,-34-1-15,-33 34-1,-66 33 1,32 33-1,-32 0 1,0 66-16</inkml:trace>
  <inkml:trace contextRef="#ctx0" brushRef="#br0" timeOffset="97369.99">12336 9922 0,'0'-33'0,"0"66"0,0-99 15,-33 66-15,33-33 16,-33 0 0,-66-34-1,0 67 1,-34 34-1,1 32 1,33 66 0,0 0 15,99 1-15,33-34-1,132-33 1,0-66-1,1-66 1,-67-67 0,-66 1-1,-33 0 1,-33 99 0,33 0-1,0 66 32,0 0-31,33-33-16,0 99 31,33 33-15,0-32-1,1 32 1,65 0-1,-99-99 1,0 0 0,-33-66 46,33 33-62,-33-33 16,0-33-16,33-99 15,33-398 1</inkml:trace>
  <inkml:trace contextRef="#ctx0" brushRef="#br1" timeOffset="105284.99">22490 6350 0,'0'33'94,"33"-33"-94,-33 33 15,0 0-15,0 0 0,33 100 32,-33-1-17,0-33 1,0 0-1,0-33 1,0-32 0,33-34-1,-66 0 1</inkml:trace>
  <inkml:trace contextRef="#ctx0" brushRef="#br1" timeOffset="105800.99">22490 6251 0,'0'-33'16,"0"66"-16,33-33 62,0 0-30,0 0-17,0 33-15,0-33 16,0 0-16,33 0 15,0 0 1,-33 0-16,67-33 16,-67 33-16,0 0 15,0-33 1</inkml:trace>
  <inkml:trace contextRef="#ctx0" brushRef="#br1" timeOffset="106150.99">22589 6813 0,'33'0'63,"0"0"-47,0 0-1,0 0 1,-33-33-16,33 33 0,33 0 15,0 0 1,34 0 0,-34 0-1</inkml:trace>
  <inkml:trace contextRef="#ctx0" brushRef="#br1" timeOffset="106917.99">24838 6185 0,'33'0'63,"0"0"-32,0 0-31,0 0 16,0 0-1,0 0-15,99 0 16,-32 0 0,-1 0 15,0 0-31</inkml:trace>
  <inkml:trace contextRef="#ctx0" brushRef="#br1" timeOffset="107267.99">25135 6185 0,'0'-33'15,"0"66"17,0 0-1,0 0-15,0 0-16,0 0 15,0 33 1,0 133-1,0-100 1,0 0 0,33-66-16</inkml:trace>
  <inkml:trace contextRef="#ctx0" brushRef="#br1" timeOffset="107984.99">26458 7210 0,'-33'-33'15,"0"33"16,66 0 63,0 0-94,0 0 0,0 0 16,166 0-1,-67-33-15</inkml:trace>
  <inkml:trace contextRef="#ctx0" brushRef="#br1" timeOffset="108218.99">26359 7408 0,'33'0'63,"0"0"-63,0 0 15,0 0-15,0 0 16,34 0-1,98 33-15</inkml:trace>
  <inkml:trace contextRef="#ctx0" brushRef="#br1" timeOffset="108668">26789 6714 0,'0'0'16,"0"33"15,0 0 16,33-33-47,-33 33 0,33 0 16,66 66-1,1 1 1,-67-67-16,33 66 16,-66-66-16,0 0 15,33-33-15,-66 66 16,33-33-1,-33 0-15,-33 33 16,-34 1 0,1-1-1,0 0 1</inkml:trace>
  <inkml:trace contextRef="#ctx0" brushRef="#br1" timeOffset="109250.99">27616 6747 0,'33'0'62,"0"0"-46,0 0-1,0 0-15,0 0 0,133-33 32,-34 33-17,0-33 1,-99 33-16,66 0 15,-65 0-15,-34-33 16</inkml:trace>
  <inkml:trace contextRef="#ctx0" brushRef="#br1" timeOffset="109601.99">27980 6714 0,'0'33'78,"0"0"-78,0 0 16,0 0-16,0 0 16,0 133-1,0-34 1,0-99-16,33 99 16,-33-99-16,0 0 15,0 0-15,0 0 16,33 1-16</inkml:trace>
  <inkml:trace contextRef="#ctx0" brushRef="#br1" timeOffset="110416.99">26326 8632 0,'33'0'94,"0"0"-79,0 0-15,0 0 16,33 0-16,67 0 16,32 0-1,-33 0 1</inkml:trace>
  <inkml:trace contextRef="#ctx0" brushRef="#br1" timeOffset="110667.99">26458 8830 0,'33'0'62,"0"0"-46,1 0-16,-1 0 16,33 34-16,66-34 15,67 0 1</inkml:trace>
  <inkml:trace contextRef="#ctx0" brushRef="#br1" timeOffset="111001.99">26855 8235 0,'0'33'46,"33"0"-30,0 0 0,0 0-16,1 1 0,32 32 15,33 33 1,-33 0 15,-66-33-15,-33 33-1,-33-32 1,-199 65 0</inkml:trace>
  <inkml:trace contextRef="#ctx0" brushRef="#br1" timeOffset="112001.99">27947 8136 0,'-33'-33'16,"66"33"78,0 0-94,0 0 15,33 0-15,33 0 16,133-33-1,-100 33 1,-33 0-16</inkml:trace>
  <inkml:trace contextRef="#ctx0" brushRef="#br1" timeOffset="112266.99">28244 8070 0,'0'33'62,"0"0"-46,0 0-16,0 0 15,0 0-15,0 66 16,33 34 0,33 131-1</inkml:trace>
  <inkml:trace contextRef="#ctx0" brushRef="#br1" timeOffset="117300.99">25168 9823 0,'0'0'0,"0"33"62,0 0-30,0 0-17,0 0-15,0 0 0,34 66 16,-34-66 0,0 67-1,0-67-15,0 66 16,33 33-1,-33-66 1,0-33 0,33-33-1,-33 33 1</inkml:trace>
  <inkml:trace contextRef="#ctx0" brushRef="#br1" timeOffset="117666.99">25235 9757 0,'33'0'110,"0"33"-95,0-33-15,0 0 16,0 0-16,66 0 16,0-33-1,-32 33 1</inkml:trace>
  <inkml:trace contextRef="#ctx0" brushRef="#br1" timeOffset="117949.99">25235 10253 0,'33'0'62,"0"0"-46,0 0 0,0 0-16,0 0 15,165 0-15</inkml:trace>
  <inkml:trace contextRef="#ctx0" brushRef="#br1" timeOffset="118416.99">26558 10352 0,'0'0'0,"0"33"62,33-33-46,0 0-1,33 0 1,66 0 0,0 0-1,34 0 1</inkml:trace>
  <inkml:trace contextRef="#ctx0" brushRef="#br1" timeOffset="118666">26624 10616 0,'0'0'0,"-33"0"16,33-33 15,33 33-16,-33 33 1,66-33 0,66 0-1,100 0 1</inkml:trace>
  <inkml:trace contextRef="#ctx0" brushRef="#br1" timeOffset="119133.99">27087 9988 0,'-33'0'32,"66"0"-1,-33 33-31,33-33 16,-33 33-1,66 0 1,33 66-1,33-32 1,-32-1 0,-34 0-1,-99-33 1,-33 33 0,-1 0-1,1-33 1,0 67-1,33-67 1,-66 99 0</inkml:trace>
  <inkml:trace contextRef="#ctx0" brushRef="#br1" timeOffset="120115.99">28178 9591 0,'-33'33'0,"66"0"47,-33 0-32,0 0-15,0 1 16,0 65 0,33 99-1,-33-66 1,0 34 0,33-34-1,-33-66 1,33-33-1</inkml:trace>
  <inkml:trace contextRef="#ctx0" brushRef="#br1" timeOffset="120449.99">28112 9657 0,'33'0'63,"0"0"-16,0-33-47,0 33 15,33 0-15,34-33 16,-1 33-16,0 0 16</inkml:trace>
  <inkml:trace contextRef="#ctx0" brushRef="#br1" timeOffset="120700">28277 10054 0,'0'33'15,"-33"-33"17,66 0-1,-33 33-15,33-33-16,0 0 15,232 100-15</inkml:trace>
  <inkml:trace contextRef="#ctx0" brushRef="#br1" timeOffset="121215.99">29766 9723 0,'-33'34'78,"33"-1"-62,-34-33-16,34 33 16,-33 0-16,0 0 0,-33 66 15,33-66-15,-33 99 16,0-32 15,0-34-15,33 0-16</inkml:trace>
  <inkml:trace contextRef="#ctx0" brushRef="#br1" timeOffset="121588.99">29270 9657 0,'0'33'78,"33"0"-62,-33 1-16,33-1 15,-33 0-15,33 33 16,0 33 0,66 66-1,-66-32 1,0-34 0,-33-66-16,33 33 15,0 0-15</inkml:trace>
  <inkml:trace contextRef="#ctx0" brushRef="#br1" timeOffset="125766.99">21497 8864 0,'0'-34'15,"0"68"1,0-68 0,-33 1-1,33 0 1,0-33 0,-66-66-1,0 0 1,-33-67-1,-67 34 1,1-1 0,-99 34-1,-67 33 1,99 33 0,-98 33 15,32 0-16,232 33-15,-166 0 16,166 0-16,-232 33 16,1 33-1,65 0 1,-65 33 0,32 67-1,33-67 1,199-66-16,-165 99 15,165-99 1,-66 66-16,-100 34 16,67-34-1,-66 0 1,65-33 0,34-33 15,0 34-16,66-67 1,66 0 15</inkml:trace>
  <inkml:trace contextRef="#ctx0" brushRef="#br1" timeOffset="126499.99">16636 8301 0,'0'0'0,"-33"0"47,0 0-31,-1 0-16,-65 33 15,33 34 1,-33 32 15,-66 66-15,32 0-1,34-32 1,33-67 0,33 0-1,0-33 1,66-33 31,0 0-16,0 0-15,33 0-16,66 33 15,67-66 1,98 0 0,-65 33 15,-34 0-16,-98 0 1,-34 0-16</inkml:trace>
  <inkml:trace contextRef="#ctx0" brushRef="#br1" timeOffset="127914.99">9823 6317 0,'0'-33'16,"-33"33"-1,33 33 32,0 0-31,0 0 0,0 0-16,33 133 15,-33-34 1,33 66-1,-33-65 1,0-67 0,33-33-1,-33-33 1</inkml:trace>
  <inkml:trace contextRef="#ctx0" brushRef="#br1" timeOffset="128298.99">9757 6284 0,'-34'0'47,"68"0"0,-1 0-16,-33-33-31,33 33 15,0 0-15,66 0 32,33 0-17,-33 33 1,34 0-16</inkml:trace>
  <inkml:trace contextRef="#ctx0" brushRef="#br1" timeOffset="128564.99">9790 6813 0,'33'0'63,"0"0"-48,0 0-15,0 0 16,33 0 0,-33 0-16,265 0 15</inkml:trace>
  <inkml:trace contextRef="#ctx0" brushRef="#br1" timeOffset="129298.99">13163 6350 0,'33'0'47,"0"0"-32,66 0 17,-66 0-32,67 0 15,65 0 1,-33 0 0</inkml:trace>
  <inkml:trace contextRef="#ctx0" brushRef="#br1" timeOffset="129584.99">13461 6218 0,'0'33'15,"0"0"32,0 0-31,0 0-16,0 0 0,0 0 15,33 99 1,0 67 0,0-67-1,66 0-15</inkml:trace>
  <inkml:trace contextRef="#ctx0" brushRef="#br1" timeOffset="129965.99">15015 7078 0,'0'0'16,"33"0"0,0 0 15,0 0-15,0-33-16,0 33 0,34 0 15,98 0 16</inkml:trace>
  <inkml:trace contextRef="#ctx0" brushRef="#br1" timeOffset="130164.99">14982 7342 0,'0'33'16,"0"-66"-16,33 33 31,0 0-15,0-33-1,0 33-15,199-33 16</inkml:trace>
  <inkml:trace contextRef="#ctx0" brushRef="#br1" timeOffset="130547.99">15247 6846 0,'33'0'15,"-66"0"-15,66 33 47,0-33-31,-33 33-16,66 0 15,33 100 1,-33-67 0,-33-33-16,0 66 31,0-66-31,-33 0 15,-33 66 1,-33 1 0,-33-34-1,33-33 1,66 0-16</inkml:trace>
  <inkml:trace contextRef="#ctx0" brushRef="#br1" timeOffset="131083.99">16173 6681 0,'0'0'0,"0"-33"0,33 33 63,0 0-63,0 0 15,99 0 1,34-33 0,-1 33-1,66 0 1</inkml:trace>
  <inkml:trace contextRef="#ctx0" brushRef="#br1" timeOffset="131330.99">16669 6548 0,'-33'0'31,"33"34"-31,0-1 31,0 33-15,0-33-16,0 165 16,0-165-16,33 100 15,-33-67-15,0 231 16</inkml:trace>
  <inkml:trace contextRef="#ctx0" brushRef="#br1" timeOffset="131930.99">14188 8665 0,'0'33'47,"0"-66"-16,33 33-15,0 0-16,1 0 15,-1 0-15,99 0 16,99 33 0</inkml:trace>
  <inkml:trace contextRef="#ctx0" brushRef="#br1" timeOffset="132130.99">14254 8930 0,'0'33'47,"34"-33"-47,-1 0 15,66-33 1,99 33 0</inkml:trace>
  <inkml:trace contextRef="#ctx0" brushRef="#br1" timeOffset="132547.99">14552 8268 0,'0'0'0,"0"33"62,33-33-46,-33 33-16,33-33 0,0 67 15,67 32 1,65 33 0,-33-33-1,-99-33 16,-33 1-15,0-34-16,-99 33 16,66-33-16,-66 66 15,0-66 1,-1 33 0</inkml:trace>
  <inkml:trace contextRef="#ctx0" brushRef="#br1" timeOffset="139229.99">14321 10054 0,'0'0'0,"-33"0"78,99 0 0,-33 0-78,0-33 16,0 33-16,33 0 0,-33 0 0,33 0 16,0 0-16,1 0 15,-34 0-15,99 0 16,-66 33-16,-33-33 15</inkml:trace>
  <inkml:trace contextRef="#ctx0" brushRef="#br1" timeOffset="139483.99">14387 10352 0,'0'-33'63,"33"33"-63,0 0 16,0 0-16,66 0 15,33-33 1,166-33-1</inkml:trace>
  <inkml:trace contextRef="#ctx0" brushRef="#br1" timeOffset="139813">14850 9492 0,'0'0'0,"0"33"63,33-33-63,-33 33 15,33-33 1,66 99-16,-66-66 15,66 67 1,-66-67-16,34 66 16,-34-66-16,0 66 15,-33-66-15,-33 33 16,0 1-16,-34-1 16,-131 66-16</inkml:trace>
  <inkml:trace contextRef="#ctx0" brushRef="#br1" timeOffset="143529.99">16007 9757 0,'0'-34'16,"-33"34"0,66 0 46,0 0-31,0 0-15,1 0-16,-1 0 0,99 0 16,99 0-1,1-33 1,-34 0 15,-165 33-15,0 0-1,-66 0-15</inkml:trace>
  <inkml:trace contextRef="#ctx0" brushRef="#br1" timeOffset="143883.99">16404 9690 0,'0'33'93,"-33"-33"-93,66 34 16,-33-1-16,0 0 16,0 264-1,33-65 1,-33-34-1,33-65 1,0-67-16</inkml:trace>
  <inkml:trace contextRef="#ctx0" brushRef="#br1" timeOffset="-180646.74">21464 6681 0,'0'0'15,"-33"33"-15,0-33 16,33 33 0,-33 33-1,0 33 1,0 0 0,-33 34-1,33-34 1,0 132-1</inkml:trace>
  <inkml:trace contextRef="#ctx0" brushRef="#br1" timeOffset="-180331.73">21101 6846 0,'0'0'0,"33"33"94,0 0-78,33 33-1,-66-33-15,33 1 16,33 32-16,0 66 16,-33-66-1,-33 0 1</inkml:trace>
  <inkml:trace contextRef="#ctx0" brushRef="#br1" timeOffset="-180109.74">21034 7144 0,'-33'0'16,"66"0"-16,-66-33 0,33 66 16,33-33 30,0 0-30,1-33 0,164-33-16</inkml:trace>
</inkml:ink>
</file>

<file path=ppt/ink/ink1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57:01.864"/>
    </inkml:context>
    <inkml:brush xml:id="br0">
      <inkml:brushProperty name="width" value="0.05292" units="cm"/>
      <inkml:brushProperty name="height" value="0.05292" units="cm"/>
    </inkml:brush>
  </inkml:definitions>
  <inkml:trace contextRef="#ctx0" brushRef="#br0">695 5259 0,'0'33'63,"0"0"-32,0 0-31,0 0 16,0 0-16,0 66 15,0 33 17,0 1-17,0-67 1</inkml:trace>
  <inkml:trace contextRef="#ctx0" brushRef="#br0" timeOffset="649.99">695 4829 0,'0'0'0,"-34"0"16,34-33 0,-33 33-1,33-34 1,-66 34-1,33 34 1,-66 65 0,0 99-1,33-65 1,-1 32 0,1 66-1,66-65 1,33-34-1,34 0 1,-1-32 0,33-34 15,33 0-15,-99-66-16,100 0 15,-100 0-15,99-33 16,-99 33-16,132-66 15,-132 66-15,0-33 0,67-34 16,-100 34-16,99-99 16,-99 99-16,66-132 15,-99-34 1,0 133-16,-66-99 16,66 132-16,-67-67 15,67 67-15,-99 0 16,0 66-16</inkml:trace>
  <inkml:trace contextRef="#ctx0" brushRef="#br0" timeOffset="1600">661 6945 0,'0'-33'0,"-33"33"0,0 0 31,33-33-15,-33 33-1,66 0 1,-33-33 0,66-33-1,34 33 1,-1 33-1,-33 33 1,-33 0-16,-33 132 16,0-132-1,-66 100 1,66-100-16,-33 99 16,0-99-16,0 0 15,33 33 1,0-99-1,33 33 1,0-33 0,33-66-1,0 33 1,0 0 0</inkml:trace>
  <inkml:trace contextRef="#ctx0" brushRef="#br0" timeOffset="1849.99">728 6185 0,'-33'0'0,"66"0"0,-100 0 16,34 0-1,-33 0 1,-66 33 0,132 0-16,-132 66 15,99-66-15,0 0 0,-34 99 16,-98 365 0</inkml:trace>
  <inkml:trace contextRef="#ctx0" brushRef="#br0" timeOffset="2052.99">0 7408 0,'33'100'0,"-33"-67"0,66 33 15,-33-66-15,166 132 16,-166-99 0,198 0-16,34-66 15,66-66 17,-133-66-17,-99-100 1,-198 33-1,-132-32 1,-34 132 0</inkml:trace>
  <inkml:trace contextRef="#ctx0" brushRef="#br0" timeOffset="12580.99">6714 10253 0,'0'-33'47,"0"-1"0,-33 34-47,33-33 15,-33 33 1,33-33-16,-66 0 16,-1 0-1,-32 0 17,0 0-17,-33 33 1,99 33-16,-67-33 15,67 33-15,-33 0 16,-33 33 0,0 1-1,-1 65 1,34-33 0,33 0-1,33 0 1,-33-32-1,33 32 1,33 0 0,-33 0-1,33-33 1,0 1 15,0-1-15,34 33-1,-1-33 1,33 0 0,33-33-1,1-33 1,-1 0 0,66-33-1,-65 0 1,-1-33-1,0 0 1,-33 0 0,-99 33-16,67-34 31,-67 34-31,66-33 16,-33-33-1,-33 66-15,0-66 16,0 66-16,-33-67 15,-33-98 1,32 132 0,-131-99-1,-66 65 1</inkml:trace>
  <inkml:trace contextRef="#ctx0" brushRef="#br0" timeOffset="19651.99">30063 10385 0,'0'-33'0,"0"0"31,0 0-15,-33 33-16,33-33 31,0 0-15,-66-34-16,33 1 31,0 66-31,0-33 15,0 0-15,0 33 16,-67-33 0,34 33-1,0 0 1,33 0-16,0 33 16,0-33-16,-33 33 15,33 33 1,-33 0-1,-1 1 1,34 32 0,0-33-1,0 0 1,33 33 0,0-33 15,33 1-16,0-1 1,0 0 0,1 0-1,-1 0 1,33 0 0,0 0-1,0-32 1,0-1-1,-66 0-15,66 0 16,-33-33-16,34 33 16,-1-33-1,66 33 1,-33-33 0,-33-33 15,1-33-16,32 0 1,-66-1 0,-33-32-1,0-33 1,-33-33 0,-33 32-1,-1 34 1,-32-33-1</inkml:trace>
  <inkml:trace contextRef="#ctx0" brushRef="#br0" timeOffset="28379.99">23349 6350 0,'0'0'15,"-33"0"1,33-33-16,0 66 47,0 0-31,0 0-1,0 33 1,0 133-1,-33-34 1,33-132-16,0 166 16,0-166-16,0 66 15,0 0 1,0-33 0,0-33-1</inkml:trace>
  <inkml:trace contextRef="#ctx0" brushRef="#br0" timeOffset="28947">23449 6681 0,'33'0'94,"0"0"-94,33 0 15,-33 0-15,132 66 16,-65 33 0,-67 0-1,-33-33 1,0 1 0,-66-1-1,-34-33 1,-32 0-1,0-66 1,-1-33 0,1-67-1</inkml:trace>
  <inkml:trace contextRef="#ctx0" brushRef="#br0" timeOffset="29379.99">24176 7045 0,'33'0'78,"0"0"-78,1 0 16,-1 0-16,0 0 16,99 0-1,0 0 1,-99 0-16,67 0 16,-67 0-16,0 0 15,33 0-15</inkml:trace>
  <inkml:trace contextRef="#ctx0" brushRef="#br0" timeOffset="29829.99">24639 6681 0,'-33'0'0,"66"0"62,-33 33-62,33 0 16,0-33-1,-33 33-15,100 33 16,-34 33 0,-33-66-16,66 67 15,-66-67-15,0 0 16,0 0 0,-33 0 15,0 0-16,-66 0 1,-33 0 0,0-33-1,-34 0 1</inkml:trace>
  <inkml:trace contextRef="#ctx0" brushRef="#br0" timeOffset="30646">25995 6681 0,'-33'-33'0,"33"0"31,-33 33-31,33-33 16,-66-1-1,-33 1 1,0 0-1,-67 99 1,67 1 0,0 32-1,99-33 1,0 33 0,66-33-1,33-33 16,67-33-15,-67-33 0,-33-66-1,-33 0 1,-33 33 0,0 33-1,0 0 1,0 66-1,0 0 17,0 0-17,33 0-15,33 99 16,0 0 0,34-32-1,-67-34 16,33-33-15,-33-66 15,-33 0-15,66-166 0,-33 34-1,0-67 1,-33 34-16</inkml:trace>
  <inkml:trace contextRef="#ctx0" brushRef="#br0" timeOffset="31978.99">23812 7871 0,'0'0'0,"0"-33"16,-33 33-1,0-33 1,0 33 0,-33-66-1,-33 33 1,-33 33-1,-1 0 1,34 66 0,33-33-1,0 100 1,99 32 0,0-33-1,99-33 16,-33-66-15,34-66 0,-100 33-16,33-99 15,-33 66-15,33-99 16,-33 0 0,-33 32-1,0 133 79,0 0-78,33 1-16,-33-1 15,0 0-15,66 132 31,1 0-15,-1-32 0,-66-100-16,66 66 15,-66-66-15,33 0 16,0 0 0,-33-66 15,0 0-16,33 0-15,-33-99 16,0 99-16,0-133 16,33-32-1,0 32 1,0 1 0</inkml:trace>
  <inkml:trace contextRef="#ctx0" brushRef="#br0" timeOffset="32729">22490 8830 0,'0'34'31,"33"-34"0,0 0-31,0 0 16,33 33-16,-33-33 15,165 33 1,-131-33-16,98 0 16,232 0-1,0 0 1,-100 0 0,1 0-1,-33 33 1,-166-33-1,99 0 1,-65 0 0,-34 0-1,-33 33 1,0 0 0</inkml:trace>
  <inkml:trace contextRef="#ctx0" brushRef="#br0" timeOffset="33695.99">23416 9260 0,'0'-33'0,"0"0"31,-33 33-31,33-33 31,-34 33-31,-32 0 32,33 33-32,0-33 0,-33 33 15,66 0 1,-66 0-1,33 67 1,66-67 0,0 0-1,99 0 1,-99-33-16,100-33 16,-100 33-16,33-33 15,-33 0 1,-66-67-1,-33 34 1,-34 0 0,1 66-1</inkml:trace>
  <inkml:trace contextRef="#ctx0" brushRef="#br0" timeOffset="34279">22920 9790 0,'0'0'0,"-34"0"15,34-33-15,0-1 31,-33 34-15,0 0 0,0 34-1,0 32 1,0-66-16,0 66 16,0-33-16,33 33 15,0-33 1,66 33-1,66-66 1,-65-33 0,32-33-1,-99-33 1,-33 33 0,-33 33-1,-1 33 16,1 66-31</inkml:trace>
  <inkml:trace contextRef="#ctx0" brushRef="#br0" timeOffset="34679.99">23614 9757 0,'-33'0'15,"0"0"1,0 0 0,0 33-1,0 0 1,0 0-16,0 66 31,66-33-15,-33-33-16,0 0 15,99-33 1,33-33 0,-33 0-1,-66-99 1,-66 33-1,-66 32 1,0 34 0,33 100-16</inkml:trace>
  <inkml:trace contextRef="#ctx0" brushRef="#br0" timeOffset="35169.99">24276 9194 0,'0'0'15,"0"-33"-15,0 0 47,0 66-16,0 0-15,0 0 0,0 100-1,0-100-15,0 66 16,0-33-16,33 99 16,-33 1-1,33-1 1,0-99-1,-33-33 1</inkml:trace>
  <inkml:trace contextRef="#ctx0" brushRef="#br0" timeOffset="35563.99">24276 9095 0,'33'-33'0,"-33"0"47,33 33-47,0 0 15,0 0-15,33-33 16,99 33-1,-32 66 1,-1 0 0,-66 33-1,-33 1 1,-66-34 0,-66 66-1,66-132 1,-100 66-16,100-33 15,0 0-15,-99 0 16,0 0 0,99-33-16,-100-99 0</inkml:trace>
  <inkml:trace contextRef="#ctx0" brushRef="#br0" timeOffset="43878">29336 12898 0,'0'0'0,"-33"0"0,0 0 16,33-33 0,-34 33-1,-32 0 1,-33 33 0,66 34-1,0-1 1,33 0-1,33 0 1,33-33 0,33-99-1,1 0 1,-34-33 0,-66-1-1,0 67 16,0 0-31,-33 33 16,0 0-16,0 0 16,-34 33-1,1 0 1,33-33 0,-33 67-1,33-34 1,0 33-1,33 0 1,33-33 0,0 0-1,66 0 1,-33-33 0,1 0-1,-34-33 1,-33 0-16,0-33 15,0 33 1,0-33 0,0 33-16,0-1 15,-33 1-15,-1 33 16,1 0 0,-33 67-1,0-1 1,33 33-1,33-33 1,33-33 0,0 0-1,0-33-15,33-33 16,-33 33-16,1-33 16,-1-33-1,-33-33 1,0-1-1,-67 67 17,34 33-17,-33 33 1,33 34 0,0-34-1,66 33-15</inkml:trace>
  <inkml:trace contextRef="#ctx0" brushRef="#br0" timeOffset="71075">992 17992 0,'-33'0'16,"33"33"-1,-33-33-15,33 33 47,0 0-31,-33-33-16,33 33 31,33 0-15,33 0-1,-33-66 1,0 0 0,-33 0-1,-33-33 1,0 66 15,33 33-15,-33 0-16,0 66 15,33-66 1,33-33 0,0 0-1,-33-33-15,66 0 32,-66 0-32,0 0 0,33 33 15,-33-66 1,-66 66-1,33 0 1,-33 33 0,66 0-16,-33 0 15,33 0-15,-33 0 0,33 0 16,33-33 0,0-33-1,-33 0 1,0-33-1,0 33 1,-33 66 0</inkml:trace>
  <inkml:trace contextRef="#ctx0" brushRef="#br0" timeOffset="76040">17165 17462 0,'0'0'0,"-33"-33"0,33 0 32,0 0-1,-33 33-31,0-33 16,0 33-1,-1-33 1,-32-33-1,-66 33 1,0 33 0,-34 0-1,-65 0 1,-1 66 15,1 33-15,165-99-16,-67 66 15,100-33-15,-66 34 16,-66 65 0,66-33-1,65 0 1,34-66-16,0 100 16,0-100-16,34 66 15,-1 0 1,66 34-1,0-34 1,33-33 0,-99-33-16,133 0 15,-133-33-15,165 0 16,-132 0 0,232-33-1,-232 33-15,166-66 16,165-33-1,-133-34 1,34-32 0,-133 0-1,-99-34 1,-99-32 0,-99-1-1,99 199-15,-166-132 16,133 165-16,-132-66 15,-232 132 1</inkml:trace>
  <inkml:trace contextRef="#ctx0" brushRef="#br0" timeOffset="100371">7309 20108 0,'0'0'0,"-33"0"16,33-33-16,-33 33 15,0-33 1,66 33 15,0 0 1,0 33-32,0 33 15,33 1 1,-66-34-1,66 99 1,-66-99-16,34-33 16,-1 165-1,0-32 1,0-67 0,33 33-1,0-33 1,-33-33-1,0 0 1,0 0 0,-33 67-1,0-1 1,0 33 15,0-66-15,0 0-16,66-33 31,1 1-15,-1 32-1,-33-66 1,0 33 0,0-33 15,0 0-16,99-33 1,1-33 0,-34 32-16,-66 1 15,0 33-15,132-66 16,-65 33 0,-67 33-16,33-33 15,-33 66 1,33-33-16,33 66 31,-33-33-15,67 0-1,-1 1 1,-99-34-16,132 0 16,-132 0-16,67 0 15,32 0 1,-99 0-1,66 0 1,-33 0 0,67 0-1,-1 33 1,-99-33-16,132 66 31,-132-66-31,100 33 16,98 0-16,-198-33 15,133-33-15,-133 33 16,165-66 0,-65 0-1,-34-1 1,-66 67-16,33-33 16,-33 33-16,66-33 15,34 33 1,32 33-1,0-33 1,-32 0 0,98 0-1,-165-33 1,33 0 0,-32 0-1,-1 33 1,0 0 15,0 33-15,99 0-1,1 0 1,-34 0 0,0-33-1,-66 0 1,-32 0-16,-1-33 15,0 33-15,0 0 16,-33-33 15,33 33-31,0 0 16,0 33 15,0-33-31,33 0 0,-33-33 16,33 33-16,34 0 31,-100-33-31,66 33 16,-33 0-16,0-33 15,-33 0 1,0 0 15,33 33-15,-33-33-1,0-33 1,-33-33 0,33 32-1,0-65 1,-33 0 0,0 0-1,-66-34 1,-1 67 15,-32 0-15,33 66-1,66 33 1,0 0 15,33 33-15,-33-33-1,0 0 1,-67 0 0,-32 0-1,-66-33 1,32 33 0,-32 0-1,-67 0 1,232 0-16,-165 33 15,132 0 1,-100 0 0,133-33-16,-165 66 15,132-33-15,-67 0 16,-98 33 0,-1-33-1,67-33 1,-1-33-1,1 0 1,0 0 0,-34 0-1,166 33-15,-231 33 16,198-33-16,-67 33 16,-131 66-1,98-65 1,133-1-1,-66 0 1,33-33-16,33 0 0,-33 0 16,-133-33-1,-65-34 1,65 1 0,-65 0-1,197 66-15,-197-33 16,198 33-16,-133 0 15,-131 66 1,32 0 0,66 1-1,34-1 1,33-66 15,32 33-31</inkml:trace>
  <inkml:trace contextRef="#ctx0" brushRef="#br0" timeOffset="107703">22457 19877 0,'0'0'0,"0"-33"0,0 0 16,0 0-1,0 0 1,-34 33-16,34 33 31,-33-33-31,-33 99 16,0 66 0,0-33-1,66 34 1,66-34 15,-33-66-15,66 0-1,-66-32 1,-33-1 0,-33 0-1,33 66 1,-33 0-1,33-33 1,0-33-16,66 0 16,-66 0-16,67 34 15,-1 32 1,-33-33 0,0 66-1,-66 1 1,0-34-1,33-33 17,33-33-17,33-33 1,33 0 0,0-66-1,1 33 1,-1 33-1,0 0 1,-66 0-16,66 33 16,-66-33-16,133 33 15,98 0 1,1-66 0,-34-33-1,-65 0 1,-34-1 15,0 1-15,-65 66-1,65 33 1,0 34 0,100-1-1,-1 0 1,67-66-1,-1-33 1,-65-33 0,-100 33-1,1-1 1,-67 1 0,66 66-1,33 1 1,1-1-1,65 0 17,34-33-17,-100-33 1,1 0 0,-67-1-1,-66 1-15,33 0 16,-33 33-16,0 0 15,66 0 1,1 33 0,98-33-1,67 0 1,-34-33 0,-32-66-1,-133 99-15,66-99 16,-99 99-16,66-99 31,-66 66-15,0 33-1,0 33 1,100 33 0,-1 0-1,33 0 1,1-33-1,32-66 1,-99 0 0,1 0-1,-34-33 1,33-33 0,-99 66-1,33-67 1,-33 34-1,33-66 17,-66 0-17,0 32 1,-33 1 0,-66-66-1,-34 99 1,1 33-1,132 33-15,-133 0 16,133 33-16,-99-33 16,132 33-16,-66-33 15,33 0-15,-33 0 16,-34-33 0,-32-67-1,-132 1 1,65-33 15,-98 33-15,32 66-1,100 33 1,-67 66 0,67 33-1,-1-33 1,-65 0-1,-1-66 1,34-33 0,-1-33-1,-32 0 1,32 66 0,-32 33-1,-1 66 1,34 0-1,66-32 17,-1-34-17,1-33 1,0-33 0,-133-34-1,67 34 1,-67 0-1,1 33 1,98 33 0,-65 33-1,65 1 1,1-1 0,0-99-1,-1 0 1,133 0-16,-198-67 31,165 67-31,-67 0 16,-98-33-1,-67 132-15</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09:18.331"/>
    </inkml:context>
    <inkml:brush xml:id="br0">
      <inkml:brushProperty name="width" value="0.05292" units="cm"/>
      <inkml:brushProperty name="height" value="0.05292" units="cm"/>
      <inkml:brushProperty name="color" value="#C00000"/>
    </inkml:brush>
  </inkml:definitions>
  <inkml:trace contextRef="#ctx0" brushRef="#br0">22490 5953 0,'0'-33'94,"33"33"-94,0 0 31,-33-33-15,33 33-16,0-33 16,33 0-1,0 33 1,0 0 0,0 33-1,1 33 1,32-33-1,-33-33 1,-33 0 0,33-33 15,0 0-15,-33 0-1,34 0 1,-1 0-1,-33 66 1,0-33-16,-33 33 16,33-33-16,0 33 15,66 0 1,-33-33 0,0 0-1,34-33 1,-34 0 15,-33 33-31,33 33 16,33 0 15,-33 0-15,1-33-1,-1 0 1,0 0-1,33-33 1,-33 33 0,0-33-1,-33 66 1,34 0 0,-1 33-1,33-33 1,-66-33-16,66 33 15,-66-33 1,67-33-16,-67 0 0,33 0 16,-33 0-1,0 33-15,66-66 16,-33 33 0,-33 0-1,0 66 1,34 0-1,-1 0 1,0 0 0,99-33-1,-66-33 1,34 0 0,-34 0-1,-99 0-15,66 33 16,-33-33-16,0 33 31,0 0-31,33 33 16,-32-33 15,32 33-31</inkml:trace>
  <inkml:trace contextRef="#ctx0" brushRef="#br0" timeOffset="1444">19414 3440 0,'0'0'0,"0"-33"31,0 66 16,0 0 0,33-33-47,-33 33 16,33-33-16,-33 33 0,66 33 15,0 0 1,-33-33-1,0 0 1,0 0 0,1-33-1,-1 0 17,-33-33-17,33 33-15,33-66 16,-33 33-16,33 0 15,132-132 1,34 32 0,-199 100-16,199-99 15,-199 99-15,66-33 16,-66 66-16,0-33 16,-33 66 46</inkml:trace>
  <inkml:trace contextRef="#ctx0" brushRef="#br0" timeOffset="4499">5424 5986 0,'33'-33'109,"0"0"-93,0 0-16,0 33 47,0-33-32,199-33 1,65 99-1,-65 33 1,-67-33 0,-132-33-16,34 0 15,-34 0-15,0 0 0,33 0 16,-33-33-16,66 0 16,-66 33-16,66-33 15,1-33 1,-1 66 15,0 0-31,33 33 16,-99 0-1,100 0-15,-100 0 16,132 0 0,-32 0-1,65-66 1,-165 33-16,66-33 15,-66 33-15,0-33 0,0 33 16,34-66 0,-34 66-1,33 0 1,66 66 0,0-33-1,34 33 1,-34 0-1,0-66 1,-99 0-16,67-33 16,-67 0-1,0 33-15,33-33 16,0 0 0,0 0-1,0 66 1,1 0-1,32 0 1,-66-33-16,66 33 16,-66 0-16,99-33 15,100-33 1,-34-33 0,-65 0-1,-34 33 1,-33 0 15,33 33-31,0 33 16,-66-33-16,100 33 15,32 0 1</inkml:trace>
  <inkml:trace contextRef="#ctx0" brushRef="#br0" timeOffset="21581">992 8632 0,'33'0'109,"-33"33"-62,0 0-16,0 133-31,0-133 16,0 0-16,0 231 0</inkml:trace>
  <inkml:trace contextRef="#ctx0" brushRef="#br0" timeOffset="22430">1158 8235 0,'0'-33'31,"-34"0"-16,34 0-15,-33 33 16,33-33 0,-33 33-1,0 0 17,0 33-17,-33 0 1,33 0-16,0 0 0,-132 99 15,131-65-15,-65 65 16,66 0 0,33 0-1,0 1 1,33-1 0,33-33-1,-33 0 1,34-32-1,-1-1 1,0-33 0,0 0-1,66-33 1,1 0 0,-34 0 15,-66 0-31,66-66 15,-66 66-15,100-99 16,-67-1 0,0-98-1,-66 165-15,-33-133 16,0 133-16,33 0 0,-100-66 16,-32 0-1,-33 33 1,-1 33-16</inkml:trace>
  <inkml:trace contextRef="#ctx0" brushRef="#br0" timeOffset="26464">1025 14420 0,'0'-33'32,"0"0"-17,0 0 1,0 0-16,0-1 0,33-32 15,33-33 1,34 0 0,-34 132 15,0 66-31,0 33 16,-33-32-1,-33-67 1,-33 99-1,33-99-15,0 0 0,-33 33 16,0 34 0,0-34-1,33-99 17,33 0-17,33-34 1,-66 34-16,132-66 15,-132 66-15,67 0 16,98-33 0</inkml:trace>
  <inkml:trace contextRef="#ctx0" brushRef="#br0" timeOffset="27280">1554 13957 0,'0'0'16,"0"-33"-16,-33 33 0,0 0 31,0-33-15,-33 0-1,-33-1 1,33 34 0,-34-33-1,1 66 1,33 1-1,-66-1 1,33 33 0,32 66-1,1-33 1,66 67 0,0-67 15,66 132-16,-66-198-15,67 133 16,-34-133-16,0 66 16,99 33-1,0-99 1,1 1 0,98-68-1,-32-32 1,65-33-1,-32-33 1,-100 0 0,-132-1-1,-33-65 1,-132-1 0,-166 1-1</inkml:trace>
  <inkml:trace contextRef="#ctx0" brushRef="#br0" timeOffset="53076">28178 8830 0,'0'34'0,"0"-1"16,0 0 0,0 0-16,0 0 15,0 0-15,0 66 16,0-33 0,33 0-1,-33 34 1,0-34-1,0 0 1,0-33 15,33-33-15,-33 33 0,0 0-1,0 0 1,0 33-1,-33 1 1,66-1 0,-33-33-1,0 33 1,0 0 0,0-33-1,0 0 1,0 0-1,0 33 1,0 1 15,0-1-15,33 0 0,0-33-1,0-33 1,1-33-1,-34 0 1,66-33 0,0 33-1,-66-1-15,66 1 16,-33 33 0,-33 33-16,33 1 31,0 32-31,66 33 15,-32-33 1,32-33 15,-66-33-31,33 0 16,-33-33-16,33 33 16,0-66-1,1 33 1,-1 33-1,-33 0 1,33 33 0,-66 0-16,66 0 15,-33 0-15,0 0 16,33-33 0,0-33-1,-32 33-15,32-66 16,-33 33-16,33 0 15,-33 0 1,33 33 15,-33 0-15,0 66 0,0 0-1,34-33 1,-1 0-1,0-66 1,0 0 0,33 0-1,-33 0 1,-33 66 0,34 0-1,-1 0 1,33 33-1,0-33 1,0-66 15,1 0-15,-1 0 0,-66 33-1,33-66 1,-33 66-1,0 33 1,33-33 0,0 33-1,34-33 1,32-33 0,-33 0-1,0 0 1,-66 0-1,1 33 1,-1 33 15,0 0-15,33-33 0,33 0-1,0 0 1,34-33-1,-67 0 1,33-33 0,-66 66-1,0 0 1,-33 33-16,33-33 16,-33 33-16,33-33 15,0 33 1,33-33-1,1-66 1</inkml:trace>
  <inkml:trace contextRef="#ctx0" brushRef="#br0" timeOffset="55237">28112 8665 0,'33'0'16,"0"0"0,0 0-1,-33-33-15,33 33 0,33 0 16,-33 0-16,34-33 15,-34 33-15,66 0 16,0 33 15,0 0-15,67 66 0,32-33-1,-32 1 1,-1-67-1,-66-33 1,33-1 0,-65 1-1,-1 0 1,0 66 0,0 0-1,0 67 1,66-1-1,1-66 1,-1 0 15,66-66-15,-98-33 0,-1 33-1,-33 0 1,0 33-1,-33 33 1,0 0 0,67 33-1,32-33 1,-33 0 0,66-66-1,-98 0 1,32 0-1,-99 0-15,66 0 16,-33 33 15,-33-33-15,33 66 0,33 0-1,33 0 1,1-33-1,-1 0 1,0-33 0,-33 0-1,0-33 1,1 33 0,-67-1-1,33 34 32,0 0-31,0 0-1,0 0 1,0 0 46,-33-33-46,33 33-16,0 0 78,-33 33-31,0 1-47,0-1 0,0 0 16,33 66-1,-33-66-15,33 0 16,-33 0 15,0 0-15,0 0 31,0 33-16,33 1-31,-33-34 0,-33 264 16,66-197-1,0 32 1,0-33-1,-33-33 1,0 0 15,0-33-15,-33 34 0,0-1-1,0 0 1,33-33-1,-33 0 1</inkml:trace>
  <inkml:trace contextRef="#ctx0" brushRef="#br0" timeOffset="70624">26293 11542 0,'0'-33'31,"0"0"16,33 33 0,0 0-31,-33-33-16,33 33 0,0 0 15,100 0 1,-67 0 0,33 0-1,-33 33 1,-33 0-1,0-33 1,33 0 0,-33 0-1,1 0 1,32-33 15,0 33-15,-33 33-1,33-33 1,0 33 0,0 1-1,0-34 1,1 0 0,-1-34-1,0 1 1,0 0-1,-33 33-15,33 0 16,-33 0 0,0 0-1,0 33-15,34 0 32,-34-33-32,0 34 15,0-34-15,0 0 16,0 0-16,33 0 15,-33 0-15,0-34 16,66-32 0,-32 33-1,-34 33 1,0 0 0,0 33-1,0 0 1,0 0-1,0-33 1,0 0 0,0-33-1,-33 0 1</inkml:trace>
  <inkml:trace contextRef="#ctx0" brushRef="#br0" timeOffset="84771">24772 12634 0,'0'33'32,"-33"-33"15,66 0-16,0 0-16,0-33 1,0 33-16,33-33 16,0 0-1,0-33 1,0 32 0,-33 34 15,34 0-16,-1 34 1,0-1 0,0 0-1,0-33 1,0 33 0,-33-33-16,34 0 15,-34 0-15,0 0 16,0-33-1,33 33 1,-33-33 0,33 66-1,0-33 1,34 33 0,-1 33 15,33-33-16,-33-33 1,-33 0 0,-33 0-16,34-33 15,-34 33-15,0-33 16,33 33 0,0 0-1,33 33 1,-33 0-1,-32-33-15,65 33 16,-66-33-16,0 33 0,33-33 16,99-33-1,-32 0 1,-34 0 0,0 0 15,0 0-16,1 66 1,-34 0 0,33 0-1,0 0 1,-99 0-16,99-33 16,-66 0-16,67-33 15,-1 0 1,0-66-1,-33 66 1,0 0 0,1 33-1,-34 33 1,0-33-16,33 33 31,-66 0-31,66 0 16,33 0-1,0-33 1,1-33 0,-67 33-16,33-33 15,0 0-15,-33 33 16,0 0-16,33-33 16,-33 66-1,33-33 1,-32 66-1,98 0 1,-66-66 0,66 0-1,-66 0 1,1-66 0,65 33 15,-66 0-16,0 0 1,0 33 0,0 33-1,1-33 1,-34 0-16,66 33 16,-66-33-16,0 0 15,99 0 1,-32-33-1,-1 0 1,-66 33-16,33-33 16,-33 0-16,33 33 15,0-34 1,0 34 15,-32-33-15,-1 66-1,0-33-15,0 0 16,-33 34 0,33-34-1,0 0 17,33 0-17</inkml:trace>
  <inkml:trace contextRef="#ctx0" brushRef="#br0" timeOffset="95931">29402 9293 0,'-33'0'15,"66"0"32,-66 0 0,0 0-16,0 0-15,0 0 0,33 34-1,-34-34 1,34 33-16,-33-33 15,33 33 1,0 0 0,33-33-1,1 0 1,32 0 0,0-33-1,-33-33 1,-33 32-1,-33 1 1,33 0 0,-33 0-1,0 66 1,0-33-16,0 33 16,33 0-1,-34-33-15,34 34 0,0-1 16,0 0-1,0 0 1,34 0 0,-1-33-1,0-33 1,-33 0-16,33 0 16,0 33-16,-33-67 15,0 34 1,-33 0-1,-33 33 1,-1 33 0,34 34-1,0-34 1,33 0-16,33 0 16,0-33-1,1 0 1,-1 0-16,0-33 31,0 0-15,-33 0-1,0-1 1,-33 34 0,0 34-1,0-34 1,33 33-1,0-66 79,0 66-63</inkml:trace>
  <inkml:trace contextRef="#ctx0" brushRef="#br0" timeOffset="106669.01">31419 8268 0,'0'-33'0,"33"33"0,-33 33 141,33-33-126,0 99 1,1-65-16,-34-1 0,66 33 16,-33 0-1,0 0 1,0-33 15,0-33-15,-33-33 77,33 33-77,-33-33-16,33 33 0,33-99 16,100-34-1,32 1 1,-33 33 15,-98 66-31,-67 0 0</inkml:trace>
  <inkml:trace contextRef="#ctx0" brushRef="#br0" timeOffset="122150.01">25135 14420 0,'0'-33'0,"-33"33"32,33 33 30,0 0-46,-33 0-1,33 0-15,-33 0 0,0 66 16,0 1 0,33-67-16,0 66 15,-33-99-15,66 99 16,-33-66-16,33 33 15,0-33 1,-33 0-16,33-33 0,0 33 16,0-33-1,-33 34 1,33-34-16,1 33 16,-34 0-16,0 0 15,0 33 1,0 33-1,0-33 1,-34 0 0,34-33-1,0 1 1,34-1 0,-1-33-1,-33 33 1,33 0 15,-33 0-31,33 0 31,-33 33-15,33-66-16,0 33 16,0-33-1,33 0 1,0-66-1,0 33 1,1 0 0,-1-33-1,-33 66 1,0 0-16,0 33 16,0-33-1,0 33-15,66 33 16,-33-33-1,-32 0-15,65 0 16,-66-33 0,33 0-1,0-33 1,0 0 0,33 0-1,-32 0 1,-34 0-1,33 33 1,-33 33 0,33 0-1,0 33 1,-33-66-16,33 0 16,-32 0-16,32 0 15,33-33 1,-66 0 15,0 33-31,0 0 0,0 0 16,0 0-16,33 0 15,-33 0 1,34 33 0,-34-33-16,0 33 0,33-33 15,33 33 1,66 0-1,-32-66 1,-34 0 0,0 0-1,-99 0-15,66 0 16,-33 33-16,0-33 16,1 33-1,32 66 1,0-33-1,33 33 1,-66-33-16,66 0 31,-66-33-31,1 0 0,-1 0 16,66 0 0,33-66-1,-33 0 1,1 33-1,-67 33-15,33-33 16,-33 33-16,0 33 16,0-33-1,33 66 1,33-33 0,-33-33-1,34-33 1,32 0 15,-33-66-31,-33 66 31,-33 33-15,1 0 0,-34 33-1,66 0 1,0 0-1,33 0 1,0-66 0,-66 33-16,100-33 15,-100 33-15,-33-33 0,66 33 16,0-66 0</inkml:trace>
  <inkml:trace contextRef="#ctx0" brushRef="#br0" timeOffset="124052.01">25003 14221 0,'0'-33'0,"0"66"15,0-66 1,33 33-16,0 0 16,0 0-16,33 33 15,-32-33-15,65 0 16,-33 0-16,99 33 16,-99-33-16,67 34 15,164 32 1,-98-66 15,32 0-31,-131 0 31,-67 0-31,0-33 16,0 33-16,0 0 0,0 0 16,0 0-16,33 33 15,-33-33-15,33 33 16,1 0-16,32 0 15,-66-33-15,132 66 16,34 0 0,32 0-1,-66-99 1,1 0 0,-1-33-1,-66 0 1,34 33-1,-34 66 1,0 0 0,-33 33 15,67 0-15,32-33-1,0-33 1,-32-33-1,-100 33-15,66-66 16,-66 66-16,0-33 0,33 0 16,33 0-1,1 0 1,-34 66 0,-33 33-1,0-66-15,0 66 16,0-66-16,-33 33 0,33-33 15,0 33-15,33 0 16,34-33 0,-100-33-1,66 0 1,-33 0-16,0 0 16,66-66-1,-99 66 1,33 33-1,0 0 32,0 0-31,0 0 0,0 0-1,1 0 1,-68 0 46,34 33-46,-33 0-16,33 0 16,0 0-16,-33 0 15,33 99 1,0 1-1,0-34 1,33-33 0,-33-33-16,0 0 15,0 0 1,0 0 0,-33 0-1,33 1-15,-33 32 16,33-33-16,0 33 31,-33 33-31,33 0 31,0-66-31,33 34 16,-33-34-16,33 0 16,0 33-1</inkml:trace>
  <inkml:trace contextRef="#ctx0" brushRef="#br0" timeOffset="138415.01">10253 15809 0,'33'0'16,"-66"0"46,0-33 1,-1 33-63,1-33 15,0 0-15,-33-34 16,0 67-16,-66-99 15,99 66-15,0 33 0,0 0 0,-34-33 16,-65 33 0,-33 0-1,65 33 1,-32 33 0,0 0-1,99-66-15,-66 100 16,66-100-16,-67 66 15,-32 33 1,33 0 0,33-33-1,33 34 1,33 32 15,0-33-15,0 33-1,0 1 1,0-1 0,33 0-1,-33-66 1,66 34 0,0-1-1,33-33 1,0 0-1,67 0 1,-1-33 0,0 0-1,100-33 1,-232-33-16,199 0 31,-166 33-31,99-33 16,-99 0-16,166 0 15,-166 0-15,99-66 16,-32 0 0,-67-34-1,0-230 1,-99 131 0,0 166-16,-66-166 15,65 199-15,-329-99 16</inkml:trace>
  <inkml:trace contextRef="#ctx0" brushRef="#br0" timeOffset="140697.01">22060 15875 0,'0'0'0,"0"-33"32,-33 33-17,33-33-15,0 0 16,-34 33-1,34-33-15,-33 0 16,33 0-16,-66-1 16,33 1-1,-132 0 1,33 33 0,-34 33-1,133 0-15,-99 1 16,99-1-16,-33 33 15,-1 0 1,-32 132 0,66-165-16,33 133 15,-33-133-15,66 165 16,0-32 15,66-34-15,133 33-1,-34-99 1,-131-66-16,197 0 16,-198 0-16,0-33 0,100-33 15,32-33 1,-99-132 0,-99-34-1,-99 33 1,-66 100-1,-100-33-15</inkml:trace>
  <inkml:trace contextRef="#ctx0" brushRef="#br0" timeOffset="147463.01">17661 17562 0,'0'-33'0,"0"66"0</inkml:trace>
  <inkml:trace contextRef="#ctx0" brushRef="#br0" timeOffset="149597.01">20307 17033 0,'0'0'0,"0"-34"0,0 1 62,-33 33-46,33-33-16,0 0 15,-33 0 1,0 0 0,-100-66-1,34 33 1,-33 0-1,-1 33 1,100-1-16,-99 1 16,99 33-16,-66 0 15,-67 0 1,34 0 0,0 33-1,33 1 1,66-34-1,-67 33 1,67-33-16,-66 33 16,0 33-1,0-33 1,32 0 0,1 0-1,33 0 1,-33 0-1,0 33 1,0 34 0,33-67-1,33 0-15,0 33 16,-33-66 0,33 66-16,0 0 31,33 0-16,0 33 1,0-32 0,33-1-1,0 0 1,0-33 0,67 33-1,-34-33 1,0 33-1,33-33 1,-132 1-16,133-1 16,-100-33-1,33 33-15,99 0 16,-66 0 0,-65-33-1,65 0-15,-66 0 16,66 33-1,33-33 1,1 0 0,-1 33-1,-99-33-15,66 33 16,-66-33-16,66 0 16,34 0-1,-1-33 1,0 0-1,1-33 1,-34-33 0,-33-1-1,-33-32 1,-33 33 0,-33 66-16,33-67 31,-33 34-31,-66-99 15,-34 66 1,-65-67 0,-166 100-16</inkml:trace>
  <inkml:trace contextRef="#ctx0" brushRef="#br0" timeOffset="158645.01">29666 18091 0,'0'-33'31,"33"33"63,1-33-79,-1 33 1,0 0-16,66-66 16,66-1-1,-99 34 1,-32 0 15,-1 33 0,33 33 1,-33 0-32,264 100 15,-131-67 1,-67-99 15,0-33-15,34 0-1,-67 32 1,33 68 0,-66 32-1,66 0 1,-66-33-1,66-33 1,34-66 0,-100 66-16,99-66 15,-99 66-15,66-33 16,34-1 0,-34 68 15,0-1-31,-33 0 31,34 0-15,-34-66-1,33 33 1,-66-33 0,33 0-16</inkml:trace>
  <inkml:trace contextRef="#ctx0" brushRef="#br0" timeOffset="160595.01">1091 19348 0,'0'-33'78,"33"33"-78,-33-33 15,0-1-15,34 34 16,-1-66-16,33-66 16,33 66 15,0 33-31,-66 33 0,100 33 31,-100-33-31,66 33 16,66 33-1,1 0 1,-34-33 0,0 0-1,-33-33 1,-32-33-1,-34 33-15,0-33 16,0 0-16,0 33 16,33 0-1,33 33 1,67 0 0,-1-33-1,-99 33-15,66-33 16,-65 0-1,32-33 1,0 33 0,0-33-1,-33 33 1,0 0 0,67 33-1,-34 0 1,0 0-1,67 1 1,-133-68-16,99 34 16,-99 0-16,66-33 15,0 0 1,-66 0 0,1 66 15,-1-33-31,33 33 31,33 0-15,33-33-16</inkml:trace>
  <inkml:trace contextRef="#ctx0" brushRef="#br0" timeOffset="167926.01">20935 18223 0,'0'0'0,"33"0"0,-33-33 0,-33 33 16,33-33 31,-33 33-32,0-66 1,0 0 0,-33 0-1,-33-34 1,66 67-16,-133-33 16,133 66-16,-99-33 31,-100 0-31,34 66 15,165-33 1,-133 33 0,133 0-16,0-33 0,-66 66 15,-66 34 1,32-1 0,-32 33-1,33 0 1,32-32-1,67-67-15,-33 33 16,33-33-16,0 0 0,33 0 16,-33 33-1,33 33 1,0 34 0,33-34-1,33-33 1,33 0-1,1-33 17,32 33-17,0 1 1,34-34 0,-67-33-1,-66 0-15,99 33 16,-99-33-16,67 33 15,98-33 1,0 33 0,1 0-1,-1-33 1,-32 0 0,-1 0 15,0-33-31,1 33 15,-1 0 17,-66-33-17,34 33 1,32-33 0,-66 33-1,67 0 1,-67 0-1,-66 0-15,66 0 16,-66 0-16,33 0 16,67-33-1,-34 33 1,33 0 0,-66 0-1,-33 0-15,67 0 16,-67 0-1,33-33-15,33 33 32,0 0-17,-33-33 1,0 33 0,-32 0-1</inkml:trace>
  <inkml:trace contextRef="#ctx0" brushRef="#br0" timeOffset="188674.01">6978 21564 0,'33'0'141,"-33"-34"-126,0 1 32,34 0-16,-1 0-15,33 33-16,-33 0 16,33 0-16,66 0 15,67 33 1,-133-33-1,-33 0 1,0-33 31,0 33-47,-33-33 16,33 33-16,-33-33 15,33 33-15,66-33 16,-32 33-1,32 33 1,-33 0 0,-33-33-1,-33-33 17,33 33-17,-33-33 1,33 66 15,0-33-15,0 0-16,0 33 15,0-33-15,1 0 16,-1 0 0,0-33-1,-33 0 1,33 33-1,0-33 1,0 33 0,33 33 15,0 0-15,0 33-1,0-66 1,1 0-1,-34 0 1,33-33 0,-33 0-1,-33 0 1,33 33 0,0 33-1,0 0 1,0 0-1,33 0 1,-33-33 0,0-33-1,1 33-15,-34-33 32,33 33-17,0 0 1,-33 33-16</inkml:trace>
</inkml:ink>
</file>

<file path=ppt/ink/ink1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3:05.733"/>
    </inkml:context>
    <inkml:brush xml:id="br0">
      <inkml:brushProperty name="width" value="0.05292" units="cm"/>
      <inkml:brushProperty name="height" value="0.05292" units="cm"/>
      <inkml:brushProperty name="color" value="#C00000"/>
    </inkml:brush>
  </inkml:definitions>
  <inkml:trace contextRef="#ctx0" brushRef="#br0">3241 8864 0,'-33'-34'16,"0"34"93,33 67-93,0-34-1,0 0 1,33 33-16,-33 232 16,33-166-1</inkml:trace>
  <inkml:trace contextRef="#ctx0" brushRef="#br0" timeOffset="1016.99">3440 8632 0,'0'-33'0,"-33"33"15,33-33 1,-34 33-16,1-33 31,-33 0-15,0 0-1,-33 0 1,-33 33 0,32 33-1,1 33 1,0 33-1,33 0 1,66-66-16,-66 100 16,33-100-16,33 33 15,0-33-15,0 132 16,0-132-16,33 33 16,33 67-1,-33-34 1,0-66-16,66 33 15,-99-33 1,33 0-16,66 0 16,100 34-1,-67-34 1,100-66 0,-67-34-1,-33-32 1,-32 0-1,-34-66 1,-33-1 0,-99 1-1,66 99-15,-100-67 16,67 100-16,0 0 0,-66-33 16,-33 33-1,-1 0 1</inkml:trace>
  <inkml:trace contextRef="#ctx0" brushRef="#br0" timeOffset="10047.99">8830 8665 0,'-33'0'31,"0"0"1,33-33-17,-33 33 1,0-33 15,66 33 47,0-33-46,0 33-32,0 0 0,1-33 15,131 0 1,-99 33-1,0 0 1,0 33 0,-33-33-1,0 0-15,1 33 16,-1-33-16,0 0 16,33 33-1,-33-33 1,33 33 15,-33 0-31,0 0 31,0 0-15,0 0 0,0 33-1,-33-32 1,34-34-16,-34 33 15,0 0-15,0 0 16,0 0-16,33-33 16,-33 33-1,0 0-15,-33 0 16,33 0-16,0 0 16,0 0-1,-34 0 1,34 0-1,-33 0 1,0 1 15,33-1-15,-33 0 0,-33 0-1,33 0 1,0 0-1,-33 0 1,-33 0 0,32 33-1,-65-33 1,33 33 0,0-32-1,-1-1 1,67-33 15,-99 66-31</inkml:trace>
  <inkml:trace contextRef="#ctx0" brushRef="#br0" timeOffset="19780">2877 12005 0,'-33'0'0,"0"0"16,33-33-1,-33 0 1,0 0-1,0 0 1,0 0 0,66 0-1,-33 0 1,66-33 0,33-66-1,34 32 1,-34 100 15,-33 133-31,-33-1 16,0 99 15,-66-98-15,33-100-16,-33 99 15,33-99-15,-33 33 16,0 0-1,0-33 1,66-33 0,-33-33-1,33 33 1,0-66 0,33 0-1,33-33 1,100-33-1</inkml:trace>
  <inkml:trace contextRef="#ctx0" brushRef="#br0" timeOffset="20434.99">3241 11112 0,'-33'0'16,"33"-33"-16,-33 33 15,0-33 1,0 33-16,-33 0 16,-67 0-1,-32 100 17,66-1-17,-33 99 1,32 34-1,34 65 1,66-98 0,0-166-16,33 165 15,0-165-15,67 166 16,-1-133 0,99 66-1,1-66 1,98-66-1,1-99 1,-33-132 0,-100 32 15,-99-32-15,-99-67-1,-165 34 1,-100 131-1,99 133 1,-32 66-16</inkml:trace>
  <inkml:trace contextRef="#ctx0" brushRef="#br0" timeOffset="25827">7408 11179 0,'0'-33'31,"-33"33"63,33 33-63,-33-33-31,33 33 0,-33-33 15,33 99 1,0-66 0,33-33-1,33 0 1,0-33 0,1-33-1,-34 33 1,-33 0-16,-33 0 31,0 33-31,-1-34 0,1 34 16,-33 34-1,0-34 1,66 33 15,-33-33-31,33 33 16,0 0-16,33 0 15,0-33 17,0 0-17,0 0-15,0-33 16,-33 0 0,33 33-1,-66 0 1,0-33-1,0 33 1</inkml:trace>
  <inkml:trace contextRef="#ctx0" brushRef="#br0" timeOffset="33335.99">7938 9955 0,'0'-33'0,"-34"33"32,34-33-1,0 0-15,0 0 15,34 0 31,65-34-62,-66 67 16,0 0-16,33 34 16,0-1-1,-66 0-15,66 33 16,-33-33-16,-33 0 15,67 33 1,-1-33 0,-33-33-1,33 0 1,33 0 15,-99-33-31,99 0 16,-66 33-16,34-66 15,65 0 1,33-33 0,-33-1-1,34 34 1,-100 33 0,33 0-1,-33 0 1,-33 33-1,1 0 1,-68 0 15</inkml:trace>
  <inkml:trace contextRef="#ctx0" brushRef="#br0" timeOffset="33830">9459 9293 0,'0'0'16,"0"-33"-16,-33 33 15,33-33 1,33 33 15,0 0-15,0 0-1,33 0 1,33 33 0,-32 0-1,-34-33-15,0 67 16,0-67-16,-33 33 16,-33 33-1,-33 33 1,32-33-1,34-33-15,-33 33 16,0-32 0,33-1-1,0 0-15</inkml:trace>
  <inkml:trace contextRef="#ctx0" brushRef="#br0" timeOffset="34845">10286 9525 0,'0'-33'31,"33"33"-15,-33-33-16,0 0 16,33-100-1,0 100-15,0-99 16,-33 99-16,0 0 0,0 0 15,0 0-15,-33 0 16,0 33 0,0 0-1,0 33-15,-33 33 16,-1 33 15,100-66-15,1 0-1,32-33 1,0 0 0,33 0-1,-66 33 17,-33 0-17,-33 1 1,33 65-1,-33-66 1,33 0-16,0-66 31,33 0-31,-33 0 16,165-265 15,-98 67-15,-34 164-1,-66 34 1,33 66 15,-34 0-15,34 67 0,34 32-1,-1 33 1,33 100-1,-33-100 1,0 34 0,0-34-1,-33 34 1</inkml:trace>
  <inkml:trace contextRef="#ctx0" brushRef="#br0" timeOffset="35213">10716 9062 0,'0'0'0,"0"-33"47,33 33-47,33-33 16,0 0-1,0 66 1,0 33 15,-66 33-15,-33 0-1,-33-32 1,-33-1 0,0-33-1,-1-66 1</inkml:trace>
  <inkml:trace contextRef="#ctx0" brushRef="#br0" timeOffset="35711">11112 9062 0,'0'0'0,"34"0"78,-34-33-62,33 33-1,0 0-15,-33-33 16,33 33-16,0-33 15,-33-33 1,0 33 0,-33-1-1,0 34-15,0 0 16,0 34-16,-1-34 16,34 33-1,-33 33 1,66 33-1,1 0 1,32-66 0,33-33-1,66-66-15</inkml:trace>
  <inkml:trace contextRef="#ctx0" brushRef="#br0" timeOffset="37046">11542 8764 0,'34'0'31,"-34"33"31,33-66-30,0 33-1,-33-33-16,0 0 1,0 0 0,-33 33-16,33 33 15,-33 0-15,-1 66 16,34 1 15,34-34-15,32-66-1,33 0 1,0-66 0,-66 66-16,33-100 15,-66 67-15,33-33 16,-66 0 0,33 33-1,-33 33 1,33 33-1,0 0 1,0 33 0,33 0-1,0-32 1,0-34 15,34-34-15,-34-65-1,-33 0 1,0 0 0,0 132 15,0 0-15,33 33-1,-33-33-15,66 33 16,-33-66-16,33 33 15,66-66 1,-32-33 0,32-165-1,-132-1 1,-33-99 0,0 133 15,-33 99-16,33 99 1,33 33 0,0 66-1,0 33 1,0 67 0,33 32-1,0 1 1,-33-199-16,66 165 15,-66-132-15,66 100 16,-33-1 0,0 1-1,0-34 1,0-66 0,-33-33-1,33 33 1,0-66-16,1 33 15,32-33 1,33-66 0,33-66-1,-66-100 1,-99 1 0,-198-67-1,-67 133 1,133 132-1,65 99 1</inkml:trace>
  <inkml:trace contextRef="#ctx0" brushRef="#br0" timeOffset="37347">12965 8202 0,'33'0'0,"-33"33"78,0 0-62,33 0-16,-33 0 15,0 34 1,33-34-16</inkml:trace>
  <inkml:trace contextRef="#ctx0" brushRef="#br0" timeOffset="37497">12898 7971 0,'-33'-33'15,"0"33"32</inkml:trace>
  <inkml:trace contextRef="#ctx0" brushRef="#br0" timeOffset="37979">13328 8169 0,'33'99'15,"1"-99"48,-34-33-16,33 0-47,0 0 15,-33 0-15,33-66 16,-33 33 0,-33 99 31,0 0-47,-67 165 31,100-66-16,33 34 1,1-100 0,131 0-1,33-99 1,67-298 0</inkml:trace>
  <inkml:trace contextRef="#ctx0" brushRef="#br0" timeOffset="38594">12072 8268 0,'0'33'47,"0"0"-31,0 0-1,0 1-15,-33-34 16,33 33 0,33-33-1,-33-33 1,33-1-1,-33-32 1,0 33 0,-33 33 15,33 33-31</inkml:trace>
  <inkml:trace contextRef="#ctx0" brushRef="#br0" timeOffset="53860.01">6482 11509 0,'0'0'0,"-33"-33"15,0 33 1,0 0 0,-66-33 15,33 33-31,0 33 31,-34 0-15,-32 0-1,33 34 1,-33 32 0,98-99-1,-131 165 1,99-66-1,33-66-15,0 1 16,0-1-16,0 33 16,0 0-1,0 33 17,-1 0-32</inkml:trace>
  <inkml:trace contextRef="#ctx0" brushRef="#br0" timeOffset="55977">5490 12369 0,'-33'-33'62,"0"33"-15,33-33-47,-33 33 16,33-33 15,-33 33 0,0 33 16,33 0-16,0 33 16,0-33-47,0 34 16,0-1-16,66 99 15,-33-132 1,33-33 0,-33 0-1,0 0 1,33 33 15,-33-33-15,1 33-1,-1-33 1,-66 0-16</inkml:trace>
  <inkml:trace contextRef="#ctx0" brushRef="#br0" timeOffset="56543">5622 12369 0,'33'0'47,"-33"33"-16,34-33-31,-1 66 16,0-32-1,33 65 1,0-66 0,-33 33-1,33-33 1,-33 0 0,-33 0 15,0 0 0,-33-33-15,33 33-1,-33-33-15,-33 67 16,33-67-16,-33 33 16,33-33-16,-67 33 15,67-33-15,0 0 0,0 33 16,-33 0-1,0 0-15</inkml:trace>
  <inkml:trace contextRef="#ctx0" brushRef="#br0" timeOffset="59225">16999 11245 0,'-33'0'0,"33"33"16,0 0 46,0 0-46,-33 0-16,33 0 0,0 0 15,-33 66 1,0-65-16,0 131 16,33-132-16,-66 99 15,66 1 1,0-100-16,-33 33 0</inkml:trace>
  <inkml:trace contextRef="#ctx0" brushRef="#br0" timeOffset="59575">16669 11410 0,'0'0'0,"0"-33"15,33 33 16,-33 33-15,0 0 15,33-33-31,0 66 16,33 34 0,33-1-1,1 0 1,-34-33-1,0 0 1,-33-66 0</inkml:trace>
  <inkml:trace contextRef="#ctx0" brushRef="#br0" timeOffset="59809">16702 11840 0,'33'-33'47,"0"33"-32,0-33 1,0 33-16,0-33 15,33 0 1,100-66 0</inkml:trace>
  <inkml:trace contextRef="#ctx0" brushRef="#br0" timeOffset="60658">16603 8235 0,'0'33'46,"0"0"-30,0 0 0,0 0-1,0 1-15,-33 65 16,33 33 0,-34 0 15,1 1-31,-33 32 15</inkml:trace>
  <inkml:trace contextRef="#ctx0" brushRef="#br0" timeOffset="60992">16272 8401 0,'0'0'0,"33"0"63,-33 33-48,33-33 1,0 33-16,66 33 31,1 33-15,-1 0-1,-33-33 1,-33-66-16,-33 33 16,33 1-16,-33-1 0</inkml:trace>
  <inkml:trace contextRef="#ctx0" brushRef="#br0" timeOffset="61329">16140 9029 0,'33'0'16,"-33"-33"15,33 33-31,-33-33 0,33 33 16,0-33-1,66-33 1,0-1 0,34 1-16</inkml:trace>
  <inkml:trace contextRef="#ctx0" brushRef="#br0" timeOffset="63908">3274 14883 0,'0'0'0,"-33"-33"47,33 0-47,0 0 16,0 0-1,-33 33-15,66-34 16,-33-32-1,66-33 1,34 0 0,-34 66-1,-33 33-15,33 0 16,-66 33 0,33 33-16,-33 66 31,-66 34-31,33-1 15,0-99 1,0-33 15,33-66-15,0 0 0,33 0-1,0-33 1,33 33-1,0 33 1,0 66 0,0 0-1,-66 33 1,0-66-16,-33 67 16,33-67-16,-33 33 15,-132 99 1,-166-99-1</inkml:trace>
  <inkml:trace contextRef="#ctx0" brushRef="#br0" timeOffset="64528">3208 14089 0,'0'0'0,"0"-33"15,-33 33-15,0 0 16,33-33-16,-66 33 15,0 0 17,-1 33-17,-32 99 1,99-99-16,-99 133 16,99-133-16,-33 99 15,0 133 1,66 32-1,0-98 1,-33-166-16,99 99 16,-66-99-16,67 33 15,98 34 1,67-134 0,-1-32-1,1-66 1,-1-99-1,-98 32 17,-100-65-17,-132 32 1,-100 67 0,100 99-16,-132-34 15,132 67-15,-100 33 16,-65 66-16</inkml:trace>
  <inkml:trace contextRef="#ctx0" brushRef="#br0" timeOffset="77040">8864 14717 0,'33'0'47,"-33"-33"0,0 0-47,0 0 15,0 0-15,66-66 16,0 33 0,66 0-1,-66 33 1,-33 33-16,34 0 15,-34 0 1,33 33-16,33 0 31,-33 0-15,0-33 0,-33 0 15,0 0-16</inkml:trace>
  <inkml:trace contextRef="#ctx0" brushRef="#br0" timeOffset="77572">9889 14089 0,'0'-33'62,"33"33"-15,-33-33-47,33 33 0,0 0 16,0-33 0,132-33-1,-65 33 1,-67 0-16,99-1 15,-99 34-15,0-33 16,33 33 0,-66 33-1</inkml:trace>
  <inkml:trace contextRef="#ctx0" brushRef="#br0" timeOffset="77957">10319 13924 0,'0'33'63,"0"0"-48,33-33 1,-33 33-16,0 0 0,33 33 15,-33 33 1,33 67 15,-33-34-31</inkml:trace>
  <inkml:trace contextRef="#ctx0" brushRef="#br0" timeOffset="83056">6449 16702 0,'0'-33'47,"0"0"0,33 33-47,-33-33 31,33 33-31,0-33 0,1 33 16,65-34-1,0 34 1,0 34-1,-33-34 1,0 33 0,-32-33-1,32-33 1,0 33 0,-33-34-1,0 1 1,-33 0 15,33 33-15,0 33-1,33 0 17,0 34-17,67-34 1,-100-33-1,33 0 1,-33 0-16,0-33 16,0 33-16,-33-33 15,33 33 1,-33-34 0,33 34-1,0 0 16,0 0-31,1 34 16,32-1 0,0-33-1,-33 0 17,33-33-17,-66-1 1,33 34-1,-33-33 1,-33 66-16</inkml:trace>
  <inkml:trace contextRef="#ctx0" brushRef="#br0" timeOffset="85355">18223 14188 0,'0'33'31,"33"-33"-15,0 0 78,-33 33-79,33-33-15,0 34 16,1-1 15,-1 0-15,0 0 46,-33 0-46,33-33 0,-33 33-16,33-33 15,0 0 63,-33-33-78,33 33 0,0-33 16,0-33 0,0 66-16,33-67 15,-33 67-15,-33-33 16,33 33 0</inkml:trace>
  <inkml:trace contextRef="#ctx0" brushRef="#br0" timeOffset="89921">3440 17760 0,'33'0'78,"-33"33"-62,0 0-16,33 0 15,33 133 1,-33-1 0,0-33-1,0-32 1,0-67-1,-33 0 1</inkml:trace>
  <inkml:trace contextRef="#ctx0" brushRef="#br0" timeOffset="90371">3307 17727 0,'0'33'32,"0"0"-17,-33 0-15,33 33 16,0-32-16,-33 98 15,33-99 1,0 33-16,0-33 0,-33 66 16,33-66-1,0 34-15,0-34 0,0 0 16,0 0 0,33-66 46,0 0-46,0 0-1,67-67 1,32-65 0,165-100-1</inkml:trace>
  <inkml:trace contextRef="#ctx0" brushRef="#br0" timeOffset="90971">3605 17264 0,'0'-33'16,"0"66"-16,-33-66 0,0 33 16,0 0-16,-33 0 15,-34 0 1,-65 33-1,33 33 1,32 0 0,1 34-1,99-67-15,-99 132 16,66-132 0,33 0-16,-33 99 15,0 166 1,33 0-1,66-34 1,33-98 0,67-67-1,98-66 1,-32-66 0,98-132-1,-131-1 1,-166 100-16,99-165 15,-132 197-15,33-164 16,-132 33 0,-66 32-1,99 100 1,-364-66-16</inkml:trace>
  <inkml:trace contextRef="#ctx0" brushRef="#br0" timeOffset="96970">11476 17330 0,'0'-33'47,"-33"33"-47,0 0 31,0 0-31,0 0 16,0 0 0,-33-33-1,33 33-15,-67 0 16,67 0-16,-66-33 15,0 33 1,-66-33 0,-34 33-1,34-33 1,99 33-16,-133 0 31,166 0-31,-132 0 16,132 0-16,-133 33 15,133-33-15,-99 0 16,-33 0 0,65 0-1,34-33-15,0 33 16,33 0-16,-33 0 16,-33 0-1,-1 0 1,1 33-1,66-33-15,-66 0 16,66 0 0,0 0-16,-33 0 15,33 0-15,-34 33 16,34-33 0,0 0-1,-33 33 1,-33 33-1,33-33 1,33-33-16,0 33 16,0-33-16,0 33 15,-34 0 1,34 1 0,0-34 15,33 33-31,0 0 31,-33-33-15</inkml:trace>
  <inkml:trace contextRef="#ctx0" brushRef="#br0" timeOffset="97754">7904 17231 0,'0'-33'31,"34"33"0,-34-33-31,-34 66 47,34 0-31,-33-33-16,33 66 15,-33 33 1,0-99-16,0 133 31,33-100-31,-33 0 0,33 33 16,-33-33 15,66-33 47,0 0-31,-33-33-47,33 33 0,0-33 16,100-33-1,-1 0 1,-33 32 0,33 1-1,-65 33 1,-34 0 15</inkml:trace>
  <inkml:trace contextRef="#ctx0" brushRef="#br0" timeOffset="100286.01">6350 17760 0,'0'0'0,"-33"0"31,33-33-31,-33 33 31,33-33-31,-33 33 16,0 0 0,-33 0 15,-34 0-16,1 0 1,66 0-16,-99 0 16,99 0-16,0 0 0,-67 33 15,-32 0 1,33 0 0,33 0-1,-33 33 1,32 1-1,1-1 1,0 0 0,33 33-1,0-33 1,33 0 0,0 1 15,0-1-16,33 0 1,-33-33 0,66 33-1,-33 0 1,0-33 0,0 0-16,0 0 15,1-33 1,-34 33-16,66 1 15,-33-34 1,0 33 0,0 0-1,0-33 1,0 0 15,0 0-15,0 0-1</inkml:trace>
  <inkml:trace contextRef="#ctx0" brushRef="#br0" timeOffset="100952">5490 18653 0,'0'0'0,"-33"0"15,33 33 63,33-33-62,-33 33-16,33 0 16,-33 0-16,66 0 15,34 67 1,-34-67 15,0 33-15,-33-33-1,-66-33 32,33 33-47,-66-33 16,-34 66 0,1-33-1,66-33-15,-66 33 16,99 0-16,-66-33 15,33 34 1,33-68 15</inkml:trace>
  <inkml:trace contextRef="#ctx0" brushRef="#br0" timeOffset="-173026.25">16470 17396 0,'0'0'0,"-33"0"47,66 0-1,-33 33-30,0 0 0,33-33-1,0 0 1,1 0 0,-1 0-1,-33-33-15,0 0 16,-33 33 15,33-33-31,-34 33 31,1 0-31</inkml:trace>
</inkml:ink>
</file>

<file path=ppt/ink/ink1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5:24.567"/>
    </inkml:context>
    <inkml:brush xml:id="br0">
      <inkml:brushProperty name="width" value="0.05292" units="cm"/>
      <inkml:brushProperty name="height" value="0.05292" units="cm"/>
      <inkml:brushProperty name="color" value="#C00000"/>
    </inkml:brush>
  </inkml:definitions>
  <inkml:trace contextRef="#ctx0" brushRef="#br0">8202 3737 0,'0'-66'0,"0"33"47,-33 33-32,33-33-15,-33 33 63,33 33-48,-33 0 17,33 0-32,-33 33 15,33 67 1,99-133 15,-33-67-31,0 1 16,-66 0 15,0 33-15,-66 33-1,33 33 1,-33 0-1,33 33 1,0 1 0,33-34-1,33 0 1,0-66 0,33 0-1,-33-34 1,-33 1-1,-33 0 1,0 33 15,-33 99-31</inkml:trace>
  <inkml:trace contextRef="#ctx0" brushRef="#br0" timeOffset="18077.01">21034 3175 0,'0'33'47,"0"0"0,0 0-31,0 0-1,0 0-15,0 0 16,0 34-16,0 65 31,0-33-15,0-33-1,-33 0 1</inkml:trace>
  <inkml:trace contextRef="#ctx0" brushRef="#br0" timeOffset="18861">21034 2745 0,'0'0'0,"-33"0"31,0 0-15,0 0-1,0 0 1,0 0-16,-66 66 16,66-66-1,33 33 1,-99 33-16,99-33 0,-67 67 31,34-67-31,0 99 16,0 0-1,0 1 1,33-100-16,33 66 16,-33-66-16,33 33 15,-33-33-15,66 33 16,-66-33-16,67 1 16,-34-34-16,66 66 15,-66-66-15,66 0 16,-66 0-16,133 0 15,-133 0-15,132-33 16,0-34 0,-32-32-1,-34 0 1,-99-33 15,0 99-31,-33-100 16,33 100-16,-99-165 15,-34 66 1,1 32 0,99 100-16,-166-33 0</inkml:trace>
  <inkml:trace contextRef="#ctx0" brushRef="#br0" timeOffset="20711">13725 6019 0,'0'-33'16,"33"0"31,-33 66-47,33-66 46,0 33-46,1-33 16,-1 33-16,66-33 16,-33 33 15,0 33-31,-66 0 0,0 33 31,0-33-31,-66 67 16,0 32-1,0-33 1,66-66-16,-33 0 16,33 0-16,0-66 31,33 33-31,0-33 16,33-33-1,-33 66-15,33-99 16,-33 99-16,0-33 15,0 0-15</inkml:trace>
  <inkml:trace contextRef="#ctx0" brushRef="#br0" timeOffset="21244">13990 5523 0,'-33'-33'0,"0"33"16,0 0-1,0 33-15,-1-33 0,-32 0 16,-66 99-1,33-32 1,-33 65 0,65 0-1,1 67 1,66-67 15,33-99-31,0 165 16,0-165-16,34 67 15,65 65 1,99-99 0,34-66-1,0-99 1,-199 66-16,198-132 16,-198 98-16,67-65 15,-34-66 1,-132 32-1,-132-32 1,-34 99 0,-99 66-1</inkml:trace>
  <inkml:trace contextRef="#ctx0" brushRef="#br0" timeOffset="22744">28939 5920 0,'0'0'16,"0"-33"-1,33 33 17,-33-33-32,33 33 31,0 0-15,0 0-1,33 33 1,-33 0-1,-33 33 1,-33 0 0,33-33-1,-66 0-15,66 1 16,-66-1-16,99-33 31,-33-33-15,33 33-1,0 0 1,33 0 0,0 0-1,-32 0 1,-34 33 0,0 0-1,-34-33 1,-32 66-1,-33-33 1,0-33 0,66 0-16,-99-66 15</inkml:trace>
  <inkml:trace contextRef="#ctx0" brushRef="#br0" timeOffset="23377">29137 5325 0,'-33'0'16,"0"0"0,0 0-1,0 0-15,0 0 16,-33 33-16,-33 0 16,99 0-1,-100 33 1,67-33-16,33 33 15,-33-66-15,0 133 16,33-100-16,-33 66 16,33 33-1,0 34 1,0-34 0,33 0-1,33-33 1,-66-66-16,66 34 15,-33-67-15,67 66 16,-67-33-16,132 0 16,-132-33-16,99 0 15,-65 0-15,98-33 16,-132 33 0,66-66-16,-66 33 15,33-67 1,-32 67-16,-34-132 15,-67-67 1,-65 67 0,-33 33-1,-199-1-15</inkml:trace>
  <inkml:trace contextRef="#ctx0" brushRef="#br0" timeOffset="45425">7309 7408 0,'0'0'0,"-33"0"16,0-33 15,-33 0-31,0 0 15,33 33 1,-34-33 0,34 0-16,0 33 0,0 0 15,-33 0 1,-33 0 0,0 33-1,-1 33 1,67-66-16,-33 33 15,66 0-15,-99 33 16,0 1 0,33-1-1,33-66-15,-1 66 16,1-66-16,0 66 16,0 33 15,0-33-31,33 34 31,0 32-15,0-33-1,33 0 1,0 1 0,0 32-1,0-66 1,-33-33-16,67 33 15,-67-33-15,33 0 16,-33 0-16,99 34 16,-33-1-1,0 0 1,0 0 0,-33-66-16,34 33 15,-34 0-15,33-33 16,33 33-1,-33-33 17,33 0-17,1 0 1,32-33 0,-33 0-1,-66 33-15,133-66 16,-133 33-16,0 33 15,99-99 1,-33 33 0,-33-34-1,1 1 1,-34-33 0,0 99-16,-33-66 31,0 65-31,0-32 0,0 33 0,-33-132 15,33 132 1,-33-99 0,-34-1-1,-65 34 1,99 66-16,-66-33 16,33 33-16,-166-33 15,-66 66 1</inkml:trace>
  <inkml:trace contextRef="#ctx0" brushRef="#br0" timeOffset="49858">27583 7574 0,'-33'0'0,"33"-33"47,-33 33-32,33-33-15,0-1 16,-33 1 0,-34 0-1,1-33 1,-33 33 0,33 0-1,-33-33 1,33 66-1,-1 0 17,-65 0-17,33 33 1,0 0 0,-1 0-1,1 33 1,33-33-1,-33 33 1,33 34 0,0-34-1,-1 0 1,34 0 0,0 0 15,0 0-31,33 34 15,0-1 17,0 0-17,0 33 1,33-32 0,0-34-1,34 33 1,-34-33-1,33 0 1,0 0 0,0 1-1,0-1 1,33-33 0,1 33-1,-1-66 1,-33 33-1,-33-33 1,33 33 0,-33-33-16,33 0 15,67-33 1,-34 0 0,33 0-1,-33-33 1,1 0-1,-1-1 1,-33 1 0,0-66-1,-33 66 1,0-66 0,-66-1-1,0 1 1,-33-66-1,0 65 1,-66-32 0</inkml:trace>
  <inkml:trace contextRef="#ctx0" brushRef="#br0" timeOffset="67630">21762 9459 0,'-33'-66'15,"33"99"126,0 99-125,0-99-16,0 0 0,0 0 0,0 67 15,0-34 1,33-33 0,0-33 30,0 0-14,0 0-17,0 0 1,33 0 0,1 0-1,65 33 1,0-66-1,-99 33-15,100 0 16,-100 0-16,33-33 16,-33 33-16,33 0 15,-33 0-15,0-33 16,33 33 0,-33 0-1,0 0 1,-33 33 31</inkml:trace>
  <inkml:trace contextRef="#ctx0" brushRef="#br0" timeOffset="78308">29170 9293 0,'33'0'15,"-33"34"110,0-1-93,0 0-17,33 0-15,-33 33 0,34 99 16,-1-99 0,-33-32-1,33-34 63,0 0-46,0 0-17,0 0 1,0 0-1,0 0 1,0 0-16,0 0 0,-33-34 16,66 34-1,34 0 1,-34 0 0,33 0-1,-33 0 1,0 0-1,33 34 1,-32-34 0,32-34-1,0 34 1,0 0 15,-33 0-15,-33 0-16,34 0 15,-34 0-15,0 34 16,66-34 0,-33 0-1,0 0 1,0 0 0,1 33-1,-1-33 1,33-33-1,-66 33 1,66 0 0,-66 0-1,33 0 1,1 0 15,32 0-15,0 0-1,-33 0 1,0 0 0,34 0-1,-34 0 1,0 0 0,-33 0-1,0-34 1,0 34-1,0 0 1,0 0 15,0 0-15,-33-33 0,33 33-1,0 0 16,-33-33 1,-33 33-1,33-33-31,0 0 31</inkml:trace>
  <inkml:trace contextRef="#ctx0" brushRef="#br0" timeOffset="88403">11179 9459 0,'-33'0'16,"33"-33"-1,-34 33 1,34-33-16,-33 0 15,-33-34 1,0 1 0,-33 33-1,-33 0 1,-100 0 0,199 33-1,-265 0 1,232 33-16,-132-33 15,-100 33 1,34 0 0,65 0-1,1-33 1,-1 33 0,1 1-1,32-1 1,1 33-1,66 0 1,66-66-16,-99 99 16,98-66-16,-32 33 15,33-33-15,-66 67 16,66-67-16,-33 66 31,-67 33-15,67-33-1,33 1 1,0-1 0,0 0-1,33-33 1,33 67 0,0-67-1,66 33 1,34-33-1,32 0 1,34-66 0,65 33-1,-231-33-15,232-33 16,-199 33 0,132 0-16,166-33 15,-33-33 16,-100 33-15,133-99 0,-99-1-1,-199 100-15,199-99 16,-199 99-16,66-66 16,0-67-1,-33 1 1,-99-33-1,-33-1 1,0 166-16,-66-132 16,99 132-16,-66-1 15,-33-32-15,-100 0 16,-131 66-16</inkml:trace>
  <inkml:trace contextRef="#ctx0" brushRef="#br0" timeOffset="101476.01">24573 9889 0,'0'33'47,"33"0"-31,-33 0-1,0 0 1,0 0-16,0 33 16,0 34-1,0-34 1,0 0 15,0-33-31,0 0 16</inkml:trace>
  <inkml:trace contextRef="#ctx0" brushRef="#br0" timeOffset="102333.01">24639 9426 0,'0'0'0,"0"-33"15,-33 33-15,0 0 31,33-33-31,-33 33 16,-33 0 0,0 33-1,0 0 1,0 66 0,-1 0-1,1 0 1,0 67 15,66-67-15,-33 0-1,33 0 1,33 1 0,0-1-1,0-33 1,66 0-1,-32-33 1,-1 0 0,66-33-1,0 0 1,-99 0-16,100-33 16,-100 0-1,66 0-15,33-66 16,-99 66-16,67-66 31,-100 66-31,99-100 16,-66 1-1,-33 0 1,0 99-16,-66-100 16,33 100-16,-34-33 15,-65-33 1,-66 66-1,-67 33 1</inkml:trace>
  <inkml:trace contextRef="#ctx0" brushRef="#br0" timeOffset="105066.01">16371 13957 0,'0'33'47,"0"0"-15,33-33-17,0 33 1,0-33-16,0 33 15,34 33 1,-1-33 0,-33 0-1,0 0 1,0-33 0,-33-33 30,33 33-30,0-33 0,33-33-1,66-66 1,1 33 0,-100 99-16,99-100 15,-99 100-15,66-66 16,-32 66-16</inkml:trace>
  <inkml:trace contextRef="#ctx0" brushRef="#br0" timeOffset="115314.02">3704 13924 0,'-33'0'31,"33"-33"0,0 0 16,-33 33-47,33-34 0,-33 34 16,0-66 0,-33 33-1,-33 0 1,-1 33-1,34-33 1,33 66 0,-33 0-1,-33 33 1,33 34 0,32-100-1,1 99-15,0-99 16,33 66-16,-33-33 0,33 33 15,0-33 1,-33 67-16,33-34 31,33 0-15,33 0 0,-33 0-1,67 0 1,-1 0-1,0 1 1,33-67 0,-65 0-1,32-34 1,0-32 0,0 0-1,0-33 1,-32 0 15,-1 0-31,-33-1 31,-99-32-15,-34 0 0,34 99-1,-99-34 1,0 67-1</inkml:trace>
  <inkml:trace contextRef="#ctx0" brushRef="#br0" timeOffset="152300.01">6185 13461 0,'-33'0'63,"33"33"-63,0 0 62,33-33-46,-33 33-16,33-33 31,-33 33-31,33-33 16,0-33 0,-33-33-1,-33 0 1,0-1-1,0 34 1,0 33 0,-1 0-1,1 33 1,33 34 0,-33-1-1</inkml:trace>
  <inkml:trace contextRef="#ctx0" brushRef="#br0" timeOffset="153560.01">8864 13262 0,'0'0'0,"0"-33"0,-34 33 31,1 0-15,33 33-16,-33-33 16,0 66 15,0 1-16,0-1 1,33-33-16,33 0 16,-33 0-16,33-33 15,33-33 1,-33 0 0,34-66-1,-67 32 1,-33 34-1,-1 0 1,1 33 0,0 0-1,33 33 17,0 33-1</inkml:trace>
  <inkml:trace contextRef="#ctx0" brushRef="#br0" timeOffset="166558.01">3440 14651 0,'0'-33'62,"-33"33"-15,33-33-47,-34 33 31,1 0 1,-33 0 15,33 0-47,-33 0 0,0 33 0,-133 33 15,166-33-15,-33 34 16,33-34-16,0 0 15,33 0 1,-66 99 0,33 0-1,33-65 1,0-34-16,0 99 16,0-99-16,0 33 15,0-33-15,33 33 16,-33-33-16,0 34 15,33 32 1,33-66 0,0 33-1,33-33 1,-32-33 0,-1 0 15,66 0-31,0 0 31,1-33-15,-1 0-1,-33-33 1,-66 66-16,66-66 16,-65 33-16,65-34 15,-66-32 1,0 66-16,-33-99 15,0 99-15,0-133 16,-66-32 0,-33 99-1,-67-34 1,-32 67 0,32 66-1,34 66 1</inkml:trace>
  <inkml:trace contextRef="#ctx0" brushRef="#br0" timeOffset="169025.01">13527 15908 0,'33'0'31,"-33"-33"-15,33 33 15,0 0-15,0-33-1,0 0 1,33-33-1,-66 33-15,66-34 16,-32 67-16,32-33 16,0 0-1,33 66 1,-66-33-16,0 33 16,33 1-1,1-1 1,-1-33-1,-33 0 1,33-33 0,-33 33-16,33-34 15,33 1 1,-33 0 0,1 33-1,-34 0 1,33 33-1,33 0 1,-33 1 0,66-34-1,-32-34 1,-1 1 0,-99 0-16,99 0 31,-99 0-31,66 0 0,0 33 31,-33-33-15,-33 66-1,67-33 1,-1 33 0,66 0-1,0-33 1,-132-33-16,133 33 15,-100 0-15,33-33 16,0 0 0,0 0-1,-33 33 1,66 0 0,1 33-1,32-33 1,0 0-1,-33 0 17,-32 0-17,65 0 1,-66 0 0,66 33-1,-32-33 1,-1 33-1,0 33 1,33-33 0,1-33-1,-34-33 1,0 0 0,-33-33-1,0 33 1,-33 33-1,0 0 17,34 0-17,-1 33 1,33 0 0,33 0-1,-33-66 1,1 0-1,-34 0 1,0 0 0,-33 33-1,33 33 1,133-33 0</inkml:trace>
  <inkml:trace contextRef="#ctx0" brushRef="#br0" timeOffset="169974.01">24242 14784 0,'0'0'16,"0"-33"-16,-33 33 31,66 0 0,-33 33-15,34 33 0,-34 0-1,33-66-15,0 99 16,-33-66-16,66 33 16,0 0 15,-33-32-31,0-1 15,0-33 17,0 0-17,0 0-15,0-33 16,0 33-16,34-67 16,98-32-1,66-99 1,-32 32-1,-67 67 1,-66 33-16</inkml:trace>
  <inkml:trace contextRef="#ctx0" brushRef="#br0" timeOffset="176489.02">3473 15908 0,'0'-33'0,"-33"0"62,33 0-46,-33 33-1,33-33-15,0 0 16,-34 33 0,1-33-1,0 33 1,-99-33 0,-33 33-1,65 33 1,34 0-1,0 33 1,0 33 15,33 0-15,33-33 0,0-32-16,0 98 15,0-99-15,0 66 16,33 33-1,33 1 1,0-1 0,0-66-1,-33-33-15,34 33 16,-34-66-16,33 33 16,-33-33-16,66 33 15,-66-33-15,66 0 16,67-66-1,-1-33 1,-33 33 15,1-99-15,-67 32 0,-66-32-1,-66-100 1,-33 133-1,-1 66 1,-65 33 0,0 132-1</inkml:trace>
  <inkml:trace contextRef="#ctx0" brushRef="#br0" timeOffset="178556.01">30857 10021 0,'0'-33'0,"0"0"16,-33 33-1,33-33 1,0 0 0,0 0-1,-33 33 1,33 33-1,0 0 1,-66 0 0,0 99-1,-34 1 1,1 32 0,99-132-16,-66 66 15,0-33 1</inkml:trace>
  <inkml:trace contextRef="#ctx0" brushRef="#br0" timeOffset="178840.01">30394 9757 0,'0'0'0,"0"33"47,0 0-31,0 0-1,0 0-15,33-33 0,0 99 16,33 33 0,34 1-1,-67-100 1,99 99-1,-99-66 1</inkml:trace>
  <inkml:trace contextRef="#ctx0" brushRef="#br0" timeOffset="179021.02">30229 10120 0,'33'0'62,"0"0"-62,264-66 16</inkml:trace>
  <inkml:trace contextRef="#ctx0" brushRef="#br0" timeOffset="180889.02">16570 16073 0,'0'-33'15,"-34"33"16,34-33-31,34 33 63,-34 33-63,33 0 16,0 1-1,66 65 1,-33-33-1,0 0 1,0-66 0,-33 0-1,0 0 1,1 0 0,-34-66-1,99-33 1,66-1-1,-33 1 1,34 33 15,-100 33-15,-66 33-16</inkml:trace>
  <inkml:trace contextRef="#ctx0" brushRef="#br0" timeOffset="182973.02">11278 15214 0,'0'-34'62,"33"34"-30,0 0-17,0 0-15,0 0 16,33-33-16,133 33 15,-67 33 1,0 1 15,-66 32-15,1 33 0,-34 0-1,0 0 1,-33 1-1,0-1 1,-33 0 0,0 0-1,0-66 1,-34 33 0,-32 1-1,0-34 1,-66 66-1,-1-33 1,133-33-16,-99 33 31,99-66-31,0 0 0,-33 33 16,32 0-16,-65 0 16,66-33-16,0 34 15,-198 65 1,98-66-1,-32 33 1,0-66 0</inkml:trace>
  <inkml:trace contextRef="#ctx0" brushRef="#br0" timeOffset="184206.01">8301 16173 0,'0'0'0,"0"-33"0,33 33 47,0 0-32,1 0-15,-1 33 16,99-33-1,66 99 1,1-33 0,-166-66-16,132 66 15,-99-33-15,67 0 16,32 0 0,-66 0-1,-66-33-15,67 34 16,-67-34-16,33 0 15,-33 0-15,66 0 16,-66 0 0,66-34-1,67 1 1,-34 0 0,-66 33-1,0 0 1,-33 0-1,33 0-15</inkml:trace>
  <inkml:trace contextRef="#ctx0" brushRef="#br0" timeOffset="185055.01">8301 16007 0,'0'0'0,"33"0"0,-33-33 15,0 0 17,-33 33-1,33 33-31,-33 0 31,0-33-31,0 33 16,-66 0-1,0 67 1,33-34 0,-1 0 15,34 0-15,0-33-1,66-33 16,0 0-15,0 0-16,1 33 16,98 0-1,-66 0 1,66 0 0,-33-33-1,100 0 1</inkml:trace>
  <inkml:trace contextRef="#ctx0" brushRef="#br0" timeOffset="186839.02">11609 14717 0,'0'34'78,"-33"-34"-31,33 33-47,0 0 16,-34-33-16,34 33 15,-33 0-15,-33 33 16,0 66 0,33-66-1,0-33 1,33 1 31,33-34 31,0 0-63,0 0 17,33 33-32,-33-33 15,0 0-15,1 0 16,-1 0-16,66 33 16,-66-33-16,33 0 15,33 33 1,-66 0-1,33 0 1</inkml:trace>
  <inkml:trace contextRef="#ctx0" brushRef="#br0" timeOffset="204052.02">3638 16900 0,'0'-33'16,"0"0"-1,0 0 1,-33 0 0,33 0-1,-33 33 1,0-33-1,33 0 1,-33 0 0,0 0-1,-33 0 1,32-1 0,1 1-1,0 33 1,0 0-16,0 0 15,0 0 1,0 0-16,0 33 16,-66 34-1,33-1 1,66-33-16,-67 33 31,34-66-31,0 66 16,-33 0-1,66 0 1,0 1 0,0-1-1,0-33-15,33 33 16,-33-33-16,0 0 16,33 0-16,-33 0 15,33 0-15,0 0 16,-33 0-16,67 0 15,-1 34 1,33-34 0,0 0-1,0-33 1,-66 0-16,34-33 31,-34 33-31,33-33 16,-33 0-16,66-34 15,-99 34-15,66-33 16,0-33 0,-33-66-1,-66 65 1,-33-65 0,0 99-1,-66 66 1</inkml:trace>
  <inkml:trace contextRef="#ctx0" brushRef="#br0" timeOffset="205620.02">4101 17429 0,'0'33'63,"0"1"-48,0-1 1,33-33-16,-33 33 16,0 0-16,0 33 15,0-33-15,33 0 16,-33 0-16,33-33 16,-33 33-1,33 33 1,33-33-1,-32-33 1,-1 0 0,66 0-1,-33 0 1,66 0 0,1-33-1,-34 33 1,0 0-1,-66 0-15,33 0 16,-33 0-16,0 0 0,34 0 16,32 0-1,0 0 1,33 0 15,1 0-15,-100 0-16,66 0 15,-66 0-15,0 0 0,66 0 16,0 0 0,1 0-1,-67 0-15,33-33 16,-33 33-16,33 0 16,0 0-1,33-33 1,-32 33-1,-1-33 1,0 33 0,0 0-1,0 0 1,-33 0 15,33 0-15,-33 0-1,34 0 1,-34 0 0,33 0-1,-33 0 1,0-33 0,0 0-1,-33 0 16,0 0-15,-33 33-16,33-66 16,0 0-1</inkml:trace>
  <inkml:trace contextRef="#ctx0" brushRef="#br0" timeOffset="208419.02">11741 9955 0,'0'0'0,"0"-33"15,-33 33 1,33-33 0,-33 0-1,33 0-15,0 66 63,-33-33-48,33 33-15,-33 66 16,-67 99 0,1-65-1,99-100-15,-66 66 16,66-66-16,0 0 16,-33-33-1,33 66-15</inkml:trace>
  <inkml:trace contextRef="#ctx0" brushRef="#br0" timeOffset="208803.02">11311 9690 0,'0'33'79,"0"1"-64,33-1 1,-33 0-16,0 0 0,33 0 15,66 132 1,1-33 0,-67-98-16,66 65 15,-66-66-15,33 33 16,-33-33-16,0 0 16,0 0-16,-33 0 15,33-33-15,-33 33 16</inkml:trace>
  <inkml:trace contextRef="#ctx0" brushRef="#br0" timeOffset="209137.02">11278 10352 0,'0'0'0,"-33"0"0,66 0 94,0 0-79,0 0-15,-33-33 0,132 0 16,1-33 0,164-67-1,-131 67 1</inkml:trace>
</inkml:ink>
</file>

<file path=ppt/ink/ink1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20:19:16.817"/>
    </inkml:context>
    <inkml:brush xml:id="br0">
      <inkml:brushProperty name="width" value="0.05292" units="cm"/>
      <inkml:brushProperty name="height" value="0.05292" units="cm"/>
      <inkml:brushProperty name="color" value="#C00000"/>
    </inkml:brush>
  </inkml:definitions>
  <inkml:trace contextRef="#ctx0" brushRef="#br0">21960 2447 0,'0'-33'62,"-33"33"1,33-33-48,0 0 32,0 66-15,0 0-17,0 0-15,0 0 0,0 100 16,0-100-16,0 33 31,0-33-31,0 0 16,33-33-1</inkml:trace>
  <inkml:trace contextRef="#ctx0" brushRef="#br0" timeOffset="665">21894 1951 0,'-33'-33'31,"0"33"-15,0-33 0,33 0-1,-33 66 16,0-33-31,0 33 16,0 0-16,-133 100 16,133-100-16,0 33 0,33-33 15,-33 33-15,33 99 16,0-65 0,0-67-16,33 33 15,-33-33-15,0 33 16,33-33-16,33 33 31,-32-33-31,32 0 16,66 0-1,66 1 1,-32-1 0,-133-66-16,99 33 15,-99-34-15,66 1 16,67-132-1,-100 33 1,-33-133 0,-99 100-1,-99-1 1,32 100 0,-231 33-1</inkml:trace>
  <inkml:trace contextRef="#ctx0" brushRef="#br0" timeOffset="2250.99">23052 4134 0,'0'0'0,"0"-33"78,33 33-62,0 0 15,0-33-31,33 33 16,100 0-1,-67 33 1,-33 0 0,0 0-1,-33-33 32,0 0-31,0 0-16,0-33 15,33 33-15,-32-33 0,-1 33 16,0 0 0,33 0-1,-33 33 1,0-33 0,0 0 30,0 33-30,0-33-16,66 33 16,-32 0-1,-34-33-15,0 0 16,0 0 0,0 0-16,0-33 15,0 33 1,0-33-1,0 33 1,33 0 15,-33 0-31</inkml:trace>
  <inkml:trace contextRef="#ctx0" brushRef="#br0" timeOffset="7351.99">10054 4134 0,'0'0'15,"-33"0"-15,33-33 32,33 33 77,33-33-93,-33 33-16,0 0 15,67 33-15,-34 0 16,-66 33-1,0-33 17,-33 33-17,33-32 1,-133 131 0,133-132-1,34-66 16,32 33-15,0 0-16,132-66 0</inkml:trace>
  <inkml:trace contextRef="#ctx0" brushRef="#br0" timeOffset="7851">10186 3836 0,'-33'0'0,"0"0"16,-33 0-1,33 0 1,0 0-16,-66 34 16,66-1-16,0 0 15,-33 33 1,-1 33 0,67-66-16,-66 99 15,66-99-15,0 1 16,0 65-16,33 66 15,67 0 1,32-65 15,199-34-15,-133-99 0,-132 33-16,166-166 15,-199 133-15,33-99 16,-33 99-16,-99-165 15,33 164-15,-67-98 16,34 99-16,-463-132 16</inkml:trace>
  <inkml:trace contextRef="#ctx0" brushRef="#br0" timeOffset="11281">761 4299 0,'0'-33'15,"33"33"16,-33-33 1,0 66-32,0 0 15,33 34 17,-33 164-32,0-132 15,33 67 1,-33-67-1,33 0 1,0-99-16,0 33 16,-33 0-16,33 0 15,-33 34 1,33-1 0,-66 0-1,33 33 1,33-33 15,0 0-31,33-33 31,-32 0-15,-1 1 0,0-34-1,0 0 1,0 0-1,33-34 1,33 34 0,-66-33-16,100 33 15,-100 0-15,99 0 16,33 0 0,-65 0-1,-67 0-15,99 0 16,-99 0-1,0 0-15,33 33 16,-33-66 15,33 33-15,-66-33-16,100 0 16,-67 33-16,0-33 15,66 33 1,-33 33-1,33 0 1,34 33 0,-100-66-16,66 0 15,-66 0-15,66 0 16,0 0 0,1-33-1,-34 0 1,0 33 15,33 0-31,-33 33 31,34 0-15,32-33 0,-33 34-1,0-68 1,0 1-1,-32 0 1,-34 0 0,-33 66-1,33-33 1,0 0 0,0 33-16,33-33 15,-33 0 1,33-33-16,0 33 15,1-33 1,-1 0 15,33-33-15,-66 33 0,33-33-1,0 33 1,-33 33-1,0 0 17,1 0-1,-34-33 0,33 33-31,-33-33 31,33 33-15,-33-33-16,-33-1 0,33-32 31,0 33-31,0-66 16,0-33 0,-33 99-16,33-67 15,0 67-15,-34-33 16,34 33-16,-66-33 15,33 66-15,0-33 16,-33 33 0,0 33-1,33-33 1,33 33 0,-33-33 15,33-33-31,0 0 15,-66-33 1,-1 0 15,1 33-15,66-1-16,-99 34 16,66 0-16,0 0 0,-99 34 15,-34-1 1,133-33-16,-99 33 15,99-33-15,-33 0 16,-100-33 0,67 0-1,33-34 1,-33 1 0,33 33-1,33 33-15,-34-33 16,34 33-16,0 0 15,0 33 1,-165 33-16,65 0 31,1-32-15,33-1 0,33-66-1,33 33-15,-33-34 16,32 34-16,34-33 0,-33 33 0,0-33 15,-99-33 1,66 66 0,-33 33-1,-34 33 1,133-33-16,-99 1 16,66-1-1,-66 0-15,-66-33 16,98 0-16,-98-33 15,132 33 1,-33-33-16,33-1 0,-100 1 31,100 0-31,-66 0 16,0 33 0,-33 66-16</inkml:trace>
  <inkml:trace contextRef="#ctx0" brushRef="#br0" timeOffset="17897">29534 5556 0,'33'0'47,"-33"-33"-31,33 33-16,-33-33 15,33 33-15,0-33 16,34 0-1,-34 33-15,33-33 16,-33 33 0,33 0-16,0 33 31,33 33-15,1-33-1,-1 33 1,-33-66-1,-33 0-15,66 0 16,-66-33-16,67 33 16,-1 0-1,33-33 1,-99 33-16,33 33 16,-33-33-16,0 0 15,0 0-15,34 33 16,-34 0 15,33-33-31,33 0 16,0-33 15,-33 0-15,-33 33-16,67-33 15,-100 0-15,66 33 16,33 0-1,-66 0 1,0 33-16,0 0 16,0 0-16,0 0 15,34-33 1,-1 0 0,-33-33-1,66-33 1,33 0-1,-66 33 1,1 0 0,-1 66 15,0 0-15,0 33-1,-33-33 1,0 0-1,0-33 1,0-33-16,0 0 16,0 33-16,-33-33 15,34 0 1</inkml:trace>
  <inkml:trace contextRef="#ctx0" brushRef="#br0" timeOffset="24980">13494 6449 0,'0'0'0,"-33"0"16,0 0 15,33-33-16,-33 33 1,66 0 31,0 33-31,0-33-16,33 0 15,99 0 1,1 0 15,-1-33-31,0-33 16,-32 33-1,-67 0 1,-66 66 15,-33-33-15,0 0-1,-33 33 1,-34 0 0,1 0-1,-33 0 1,99-33-16,-100 33 16,100 0-16,-66-33 15,66 0 1,33 0-1,33 0 1,33-33 0,100 0 15,-34 0-15,0 0-1,1 33 1,-67 0-1,-66 33-15,33-33 16,-33 33-16,-33-33 16,-67 33-1,-32 33 1,99-66-16,-99 34 16,99-34-16,0 0 15,33-34 1,66 34 15,66-66-31,67 33 16</inkml:trace>
  <inkml:trace contextRef="#ctx0" brushRef="#br0" timeOffset="45392">7541 7408 0,'-33'0'15,"33"-33"-15,-34 33 16,1 0 0,33-33-16,-66 33 15,66-33-15,-33 33 0,0-33 16,-33 0-1,33 33-15,-33-33 16,33 0-16,-33 33 16,-34-33-1,-32 33 1,99 0-16,-99 0 16,99 0-1,-100 33-15,34-33 31,33 33-15,33-33-16,-33 33 16,33-33-16,-34 66 15,1-33 1,0 33 0,66-33-16,-99 34 15,99-34-15,-66 0 16,33 33-1,-33 66 1,66-66 0,-33 0-1,66 1 1,0-1 0,-33-33-16,33 33 31,0-66-31,66 99 0,0-33 31,0 0-15,1-32-1,-1-1 1,-99 0-16,66-33 16,-33 0-16,99 33 15,-32 0 1,-67-33-16,99-33 15,-99 33-15,33 0 16,100-33 0,-67 0-1,99-67 1,-65 1 0,-34-33-1,-66-33 1,-33-1 15,-33 34-15,-33 0-1,-34 32 1,67 100-16,-198-66 0</inkml:trace>
  <inkml:trace contextRef="#ctx0" brushRef="#br0" timeOffset="51077">11046 7078 0,'0'-33'63,"33"66"15,-33 0-62,33 0-16,1 0 0,-34 0 0,33-33 15,0 33-15,-33 0 16,33 0 0,0 0-1,-33 0 1,33-33-1,-33 33 1,33-66-16,0 33 16,0-33-16,99-33 15,-98 66-15,131-99 16,-132 66-16,99-66 16,-99 99-1,33-67 1,-32 34-1</inkml:trace>
  <inkml:trace contextRef="#ctx0" brushRef="#br0" timeOffset="58191">18355 7508 0,'-33'0'31,"33"-34"-31,-33 34 31,33-33-31,-33 33 16,33-33-16,-33 33 16,33-33-16,-33 33 15,0 0-15,0 0 16,0 0-16,0 0 15,0 0 1,-66 66 0,-34 1-1,34-1 1,0 66 0,33-33-1,66-66-15,-33 67 16,33-67-16,0 66 15,33 33 1,33 0 0,0-65-1,0-1 1,33 0 0,1-66 15,65 0-31,-132 0 0,99-99 31,-99 99-31,67-100 16,-34-32-1,-33-33 1,-66-1 0,33 133-16,-66-66 15,32 66-15,1-33 16,-198-33-1</inkml:trace>
  <inkml:trace contextRef="#ctx0" brushRef="#br0" timeOffset="60790">15941 7474 0,'-33'0'16,"33"-33"15,0 0-15,0 0-1,0 0-15,-33 33 16,0-33 0,-66-33-1,-1 33 1,-98 0-1,66 33 17,-34 0-17,67 33 1,66-33-16,-66 66 16,66-66-16,-33 66 15,-34 33 1,34 1-1,-33 32 1,99-99-16,-66 99 16,66-99-16,-33 67 15,33 65 1,33-66 0,-33-66-16,66 66 31,-33-65-31,66 32 0,34 0 31,-100-33-31,99 0 0,-99-33 16,99 33-1,-32-33 1,-67 0-16,99 0 16,-99 0-16,99 0 15,34-33 1,-133 0-16,165-33 15,-132 33-15,67-67 16,-67 67-16,66-165 16,-132 165-16,33-132 15,-99-133 1,-99 99 0,132 133-16,-331-132 15</inkml:trace>
  <inkml:trace contextRef="#ctx0" brushRef="#br0" timeOffset="63058">27616 7640 0,'0'-33'0,"-33"33"16,33-33-1,-33 33 1,0-33-1,33 0 1,-33-1 0,0 34-16,-1-33 15,34 0-15,-33 33 16,-99-66 0,66 33 15,-33 33-31,-67-33 31,1 33-15,33 0-1,-67 66 1,133-33 0,-33 33-1,-33 34 1,65-1-1,1 0 1,0 33 0,33-65-1,0 32 1,66 0 0,0-33-1,33 33 1,-33-66-16,67 34 15,-67-67 1,66 66 0,99 0-1,34 0 1,-67-33 0,34 0-1,-34-33 1,0-33-1,34-99 1,-67-1 0,-99 100-16,66-165 15,-99 165-15,33-132 16,-66 131-16,0-131 16,0 132-16,33 0 15,-66-33 1,-132 0-16</inkml:trace>
  <inkml:trace contextRef="#ctx0" brushRef="#br0" timeOffset="86971.01">12667 8367 0,'0'0'0,"0"-33"31,-33 33-15,33-33-1,0 0 1,-33 33 0,33 33-1,0 0 1,0 0-1,-33 34 1,33-34-16,0 66 16,0-66-16,0 0 15,0 33 1,33 0 0,33-33-1,-33 34 1,-33-34-1,0 0 1,0 33 0,0 0-1,0 0 1,33 0 15,0 0-15,-33-33-1,0 1 1,0-1 0,0 0 15,0 0-15,33 0 15,0-33-16,0 0 1,0 0 0,1-33-16,-1 0 15,33 33 1,0-33 15,-33 33-15,66 33-1,-33 0 1,-33-33-16,0 33 16,67-33-1,-1 33 1,0-66 0,-33 33-1,-33-33 1,0 0-1,0 33 1,1 33 0,32-33-1,-66 33 1,99-33-16,-66 0 16,66 33-1,0-33 1,1 0-1,-1 0 1,0 0 0,-66 0-1,33 0 1,34 0 0,-34 0-1,33 33 1,0 0-1,0-66 1,1 33 0,-34-33-1,-33 33 1,33-33 15,-33 33-15,33 0-1,0 0 1,-33 0-16,67 0 16,-67-33-16,0 33 0,0 0 0,33-33 15,33 0 1,33 0 0,-98-1-1,-34 68 1,33-34-1,0 33 1,33 0 0,-33-33-16,66 0 15,-66 0 1,99 0 0,1-33-1,-34 0 1,-33 33-1,0 0 1,-33 0 0,33 33-1,34-33 1,32 0 0,0 0-1,-33 0 1,1 33-1,-1-33 1,-66-33 0,33 33-1,0-33 1,0-1 15,34 1-15,-34 33-1,-33 33 1,0-33-16,0 0 16,-33 34-16,33-34 15,0 0 1,33 0 0,-33-34-1,67 1 1,-67 33-1,33-33 1,-33 66 47,0 0-48,0-33 1,-33-33 15,0 0-15,33 0-1,-33-33 1,33-33 0,-33 0-1,0 33 1,-66-34-1,0 34 1,0-33 0,33 66-1,0 0 1,0 33 15,-1 0-15,34-33-1,0 0 17,0 0-32,-33 33 15,33-67 1,-33 34 0,0 0-1,-33 33 1,0 0-1,0 33 1,-33 0 0,32-33-1,1 0 1,0-33 15,0 0-15,0 0-1,33 0 1,-33 33 0,-1 0-1,-32 66 1,66-66-16,-33 66 16,33-66-16,-33 34 15,-33-1 1,32-33-1,1 0 1,-33-33 0,66-1-1,0 1 1,0 33-16,33-33 16,-66 33-1,0 0 1,-1 33-1,1 0 1,0 1 0,0-34-1,0 0 1,-33-34 0,33-32-1,-1 33 1,-32 0-1,0 33 1,-33 33 0,65 66-1,-32 1 1,0-34 15,99-33-31,-99 0 16,66-33-16,0-33 15,-33 0 1,-1 0 0,1 0-1,33 0 1,-33 0 0,0 66-1,-66 33 1,-1 0-1,1-33 1,-33 0 0,65-66-1,34 0 1,33-33 15,-33-33-15,33 65-1,-33 1 1,0 33 0,0 33-1,-1 67 1,1-67 0,-33-33-1,33 0 1,-33-66-1,33-1 1,-1 1 0,1 33-1,-66 33 1,33 0 15,-34 33-15,34-33-1,0 0 1,0-66 0</inkml:trace>
  <inkml:trace contextRef="#ctx0" brushRef="#br0" timeOffset="90787.01">31915 4101 0,'-33'0'0,"33"-33"15,-33 33 79,33 33-78,-33-33-16,0 0 15,33 33-15,-99 0 16,66-33-16,-66 99 16,65-66-16,1-33 0,0 67 15,0-34-15,-33 33 16,66-33-16,-33 0 16,0-33-1</inkml:trace>
  <inkml:trace contextRef="#ctx0" brushRef="#br0" timeOffset="91204.01">31419 3803 0,'-33'0'0,"33"33"78,33 1-78,-33-1 16,33 0-16,0 66 15,34 33 1,32 0 0,0-32-1,-66-1 1,0-33 15,0-33-15,-33 0-1</inkml:trace>
  <inkml:trace contextRef="#ctx0" brushRef="#br0" timeOffset="91469">31287 4167 0,'0'0'0,"-33"0"16,33-33-1,33 33 1,0 0 15,0 0-15,99 0-1,-99 0-15,133 0 16,-133 0-16,165 0 16</inkml:trace>
  <inkml:trace contextRef="#ctx0" brushRef="#br0" timeOffset="95886.01">19844 8401 0,'0'-34'16,"0"68"62,33-1-62,-33 0-16,0 0 0,33 33 15,-33 99 1,0-32 0,0-34-1,33-66 1,0 33-1,0-33 1,0 0 0,0 0-1,-66 0 1,33 0 15,0 0-15,0 0 15,33-33-15,0 34-1,0-1 1,0 0 0,1 0-1,32-33 1,-33 0-1,33 0 1,0-33 0,0-33-1,0 32 1,1-32 15,-34 66-15,0 0-16,0 0 15,0 0-15,0 33 16,0 0 0,33 1-1,0-34 1,33 0 0,-65 0-16,65-34 15,-66 34 1,0 0-16,33-33 15,-33 33 1,0 0 0,-33 33-1,66 1 1,0-1 0,100 33 15,32-66-16,-65 0 1,32-33 0,-99-33-1,-33 66 1,0-34 0,0 34-1,33 34 1,34-34-1,-1 33 1,0-33 0,33 0-1,1-33 1,-34-1 15,-99 1-31,66 33 16,-66-33-16,33 33 15,0 0 1,0 33 0,33 0-1,34 1 1,32-1 0,-33-33-1,0 0 1,-66-33-1,0 33-15,-33-34 16,34 34 0,-1 0-1,0 0 1,0 34 0,33 32 15,0-33-16,-33-33-15,33 0 16,-33 0-16,0 0 16,34-33-1,-34 0-15,33 0 16,-33 33-16,0 0 16,0 0-1,0 0 1,0 0-1,33 33 1,0 0 0,34-33-1,-1 0 1,0-33 15,33 0-15,-65-34-1,-1 67 1,0-33 0,-33 66-1,0-33 1,0 33 0,0-33-1,0 34 1,0-34-1,0-34 1,0 34 0,1 0-16,-1-33 15,-33 0 1,0 0 0,0 0-1,0-99 1,0 99-16,0-99 15,0 98-15,0-65 16,0 0 0,-33 33-1,33 33 1,-34 33 0,1 0-1,0-33 1,0 33-1,33-33 1,0 0 0,0 0-1,-33-67 1,0 34 15,0 0-15,-33 33-1,-33 33 1,-34 66 0,34-33-1,0 0 1,33-33 0,0-33-1,33 33-15,-34-33 16,34 33-16,-66-33 15,0 0 1,-33 33 0,32 0-1,-32 33 1,0 33 0,-34 0 15,34-33-16,99-33-15,-66 0 16,66 0-16,-66 0 16,-1-66-1,34 33 1,-66-33 0,66 33-1,33 0-15,-33 33 16,32 0-16,1 0 15,0 33 1,-66 33 0,0 0-1,-33-33 1,-1 0 0,34-66 15,0 33-16,0-33 1,32 0 0,1 33-1,0-33 1,33 66-16,-66 0 16,66 0-16,-33 0 15,33-33-15,-100 67 16,100-34-16,-33 0 15,-33-33 1,33 0 0,33 0-16,-33-33 15,66 0-15,-34-1 16,-32 1 15,33-33-15,-33 33-1,-33 33 1,33 0 0,-67 33-1,34 0 1,0 0 0,0-33-1,-34-33 1,1-33-1,66 0 1,33 33 0,0 0-1,-66 33 1</inkml:trace>
  <inkml:trace contextRef="#ctx0" brushRef="#br0" timeOffset="104938.01">1191 10716 0,'-33'-33'16,"66"66"-16,-33-66 0,0-1 16,0 1 15,0 0-16,33 33 1,0 0 15,-33-33-31,33 33 0,99 0 16,-99 0 0,133 33-16,32 0 31,-33 0-16,1-33 1,-100 0 0,0-33-1,0 33 1,-33-66 0,66 33-1,-99 0-15,67 33 16,-34 0-16,33 0 15,0 33 1,66 0 0,-99-33-16,100 33 15,-100-33-15,33 0 16,-33 0-16,99-33 16,-99 33-1,0-33-15,67 0 31,-67 0-31,33-33 16,-33 33-16,33 0 16,33 0-1,0 33 1,1 33 0,32 0-1,-33 0 1,-66 0-16,33-33 15,-33 0-15,67 0 16,-34-33 0,0 33-1,33-33 1,-33 33 0,34 0-1,-1 33 16,0 0-15,0 0 0,34-33-1,-67 0 1,33-33 0,-33 0-1,-33 0 1,33 0-1,-33 33 1,0 0 0,34 33-1,32 0 1,33 0 0,0-33-1,-66 0 1,-32 0-1,32-33 1,-33 33-16,-33-33 16,33 33-16,-33-33 15,33 33-15,0 0 16,0-33 0,0 33-1,0 0-15,0 33 16,0-33-16,0 0 15,1 0-15,-1 33 16,0-33-16,33 0 16,-33-33-1,33 0 1,0 0 0,-33 0-1,0-1 1,0 34 15,-33 0-15,33 0-1,1 34 1,32-1 0,-33 0-1,0-33 1,0-33-1,0 33-15,0 0 16,-33-33-16,33-1 16,0 34-1,0-33 1,0 33 0,0 33 15,34 1-16,-1-1 1,-33-33 0,0 0-16,0 0 15,0 0-15,-33-33 32,0-1-17,-33 34 1,33-33-1,-33 33 110</inkml:trace>
  <inkml:trace contextRef="#ctx0" brushRef="#br0" timeOffset="106501.01">7342 9393 0,'0'-33'31,"-33"33"-15,0 0 15,33 33 16,0 33-47,33 33 16,-33-33-16,33 67 15,-33-67-15,33 99 16,33-33 0,-33-32-1,1-1 1</inkml:trace>
  <inkml:trace contextRef="#ctx0" brushRef="#br0" timeOffset="107634.01">7210 9227 0,'-33'-33'0,"0"33"16,0 0-1,33 33 1,-66-33 0,-1 66-1,1 1 1,-66-1 0,-33-33-1,32 0 1,34-66-1,66 33-15,-99-33 16,99 0-16,-34 0 16,-65-34-1,0 34 1,99 33-16,-33 0 16,33 33-16,0-33 15,-1 0-15,-32 34 0,-66 98 16,0-33 15,-1 0-15,1-33-1,66-66 1,-33-33 0,33 0-1,33 0-15,-1 0 16,1 33-1,0-33-15,0 33 16,-33 33 0,-33 66-1,0-66 1,-1 1 15,-32-101-31,33 1 31,0 0-15,33 0 0,-1 66-1,34 0-15,-33 0 16,33 0-16,0 0 16,0 0-16,-66 66 15,99-33-15,-132 33 16,32 34-1,67-100-15,-99 66 16,99-66-16,-66 0 16,-67-33-1,67 0 1,33-34 0,0 1-1,0 33 1,-1 0 15,1 0-15,-66 33-1,33 33 1,66-33-16,-100 0 16,100 0-16,-165 0 15,33 0 1,-166-66-1,165 66 1,67-33 0,0 66-1,0 33-15</inkml:trace>
  <inkml:trace contextRef="#ctx0" brushRef="#br0" timeOffset="110352">7144 6582 0,'0'0'0,"-33"0"0,33-34 0,-33 34 31,33-33-15,-33 33 0,-1 0-1,34 33 1,0 67 0,-33 32-1,66-66 1,-33 0-1,67-66 1,32-99 0,-33 0-1,-33-33 1,-33 32 0,-66 67-1,0 33 1,-33 33 15,32 33-15,67-32-1,-33-34 1,66 0 0,-33-34-1,33-65 1,-33 66-1,0 66 1,0 33-16</inkml:trace>
  <inkml:trace contextRef="#ctx0" brushRef="#br0" timeOffset="111501.01">15842 6416 0,'0'0'0,"-33"0"15,0-66 1,0 66 0,0-33-16,0 33 15,-1 0 1,34 33-16,0 0 16,0 66-1,0-66-15,0 133 16,0-133-1,0 33 1,34-33 0,32-132-1,33 0 1,-99 66-16,33-67 16,-33 67-16,0 0 0,0-33 15,-33 33-15,-33 0 16,33 33-16,-33 33 15,32-33-15,-32 33 16,33 0-16,0 0 16,0 0-1,66 0 1,33-66 0,0 0-1,-66 0-15,34 0 16,-68 0 15,1 66-15,0 0-1,33 66-15</inkml:trace>
  <inkml:trace contextRef="#ctx0" brushRef="#br0" timeOffset="112384.01">26558 6350 0,'0'0'0,"-34"-33"16,1 33-1,0 33 1,0-33 15,-66 66-31,33 33 16,33 1 15,33-34-15,99-33-1,33-99 1,-32 0 0,-34-100-1,-99 133-15,33 0 16,-67-33-1,34 66-15,-66 0 16,66 33-16,-33 0 16,33 0-1,0 66 1</inkml:trace>
  <inkml:trace contextRef="#ctx0" brushRef="#br0" timeOffset="113683.01">24011 8830 0,'0'-33'16,"33"33"15,0 0 1,-33-33-32,33 33 15,0-33-15,66 0 16,1-33 15,32 0-15,-33-33-1,-66 66-15,0-34 16,0 34-16,-33-99 16,33 66-16,-33-132 15,0 164-15,0-98 16,-66-66-1,-33 65 1,-33 34 0,33 33-1,32 33 1,1 33 0,33 0-1,33 66 1</inkml:trace>
  <inkml:trace contextRef="#ctx0" brushRef="#br0" timeOffset="114367.01">23746 6879 0,'0'0'0,"-33"0"0,0 0 32,0 0-17,33 33 1,-33 33-1,0 1 1,66 32 0,0-66-1,33-33 1,-33 0 0,33-99-1,-66-1 1,-33 67 15,-33 0-15,33 33-1,0 33 1,0 33 0,66-32-1,0-1 1,0-66-1,0-1 1,-66 1 0,-33 0-1</inkml:trace>
  <inkml:trace contextRef="#ctx0" brushRef="#br0" timeOffset="144713.01">3440 11840 0,'33'0'110,"-66"-33"-48,33 0-46,-33 33-1,33-33-15,0 0 16,-34 0 0,-32-33-1,33-1 1,-33 34-1,0 0 1,0 0 0,-67 33-1,34 33 1,0 33 0,66-66-16,-33 67 15,33-34-15,0 33 16,-33 0-1,32-33-15,1 66 16,0-66 0,33 33-16,-33 1 31,0 32-15,33-33-1,0 33 1,0-33-1,33 0 1,-33-32 0,33 32-1,0-33 1,0-33-16,1 33 16,-34 0-16,33-33 15,33 66 1,0-66 15,0 33-31,0-33 16,33 0-1,34 0 17,-1-33-17,0-33 1,-32 33-1,-1-33 1,-66 0 0,0-1-1,0 67-15,-33-99 16,0 66-16,0 0 0,0-66 16,-66-33-1,0-34 1,33 166-16,-34-132 15,34 132-15,-132-99 16</inkml:trace>
  <inkml:trace contextRef="#ctx0" brushRef="#br0" timeOffset="146313.01">15743 11873 0,'-33'0'0,"66"0"63,0 33-16,0 0-32,-33 0 1,33-33-16,-33 33 0,33-33 16,-33 67-1,33-34 1,0 0 0,0-33-1,0 0 16,0 0-15,0-33-16,67 0 16,65-34 15,67-65-15,-100 66-1,-66 33-15,66-33 16,-132 33-16,33 33 0,67-33 0</inkml:trace>
  <inkml:trace contextRef="#ctx0" brushRef="#br0" timeOffset="181875.01">23581 12865 0,'0'-33'31,"0"0"-15,33 33 0,-33-33 15,0 66 94,33 0-125,0 0 0,0 0 15,-33 1-15,66 32 16,-33 33 0,1-66-1,-1 0 17,0 0-17,0-33-15,0 0 16,0 0-16,66-66 31,-66 33-31,0 33 16,133-132-1,32-34 1</inkml:trace>
  <inkml:trace contextRef="#ctx0" brushRef="#br0" timeOffset="183340.02">3340 12667 0,'0'-33'16,"0"0"46,-33 33-46,0 0-1,0 0-15,0-33 16,0 33-16,0 0 16,-99 0-1,99 0-15,-100 33 16,100-33-16,0 33 16,0-33-16,-33 66 31,33-33-31,0 33 0,-33 133 15,66-34 17,0-33-17,33 34 1,66-34 0,-33-66-1,99 0 1,-132-66-16,133 33 15,-133-33-15,165-33 16,-32-33 0,-133 66-16,99-99 15,-132 66 1,99-99-16,-66-100 16,-66 1-1,-66 98 1,-66 67-1,-67 66 1</inkml:trace>
  <inkml:trace contextRef="#ctx0" brushRef="#br0" timeOffset="199991.02">3407 13758 0,'0'0'0,"-34"0"16,34-33-16,0 0 31,0 0-31,-33 0 16,33 0-1,-33 0 1,0 33-1,-33-66 1,0 66 0,-33-33 15,66 33-31,-67 0 16,67 0-16,0 0 0,-33 33 15,33-33-15,-66 33 16,66 0-16,-33 33 15,33-33-15,-1 66 16,-32 1 0,66-67-16,-33 99 15,33-99-15,0 33 16,33 33 0,33 1-1,1-34 1,32-33-1,33 0 1,33-33 15,67-66-15,-67 0 0,-32-67-1,-67 1 1,-33 0-1,-99-67 1,0 34 0,33 132-16,-34-33 15,-32 33-15</inkml:trace>
  <inkml:trace contextRef="#ctx0" brushRef="#br0" timeOffset="201333.02">20571 13858 0,'0'-34'15,"0"1"32,0 66 0,33 1-16,1-1-31,-1 0 16,0 0-16,0 0 15,0 0-15,33 33 16,-33 0 0,0-66-1,-33 33 1,33-33 0,0 0 46,-33-33-62,33 33 0,0-33 16,67-33-1,65-33 1,66-34 0,-65 34-1,-67 33 1</inkml:trace>
  <inkml:trace contextRef="#ctx0" brushRef="#br0" timeOffset="205804.02">3473 14453 0,'-33'0'0,"0"-33"47,-1 33-16,34-33-16,-33 33-15,0-33 16,0 33 0,33-33-16,-33 33 15,-33-33 1,-33 33 0,66 33-1,0-33-15,-67 0 16,67 33-1,0-33-15,-33 33 16,0 33 0,0 0 15,0 33-15,66-66-16,-66 100 15,32-133-15,34 33 0,0 33 16,-33-33-16,33 66 15,-33-66-15,33 66 16,0 1 0,0-1-1,0 0 1,33-33 0,0 33-1,34-32 1,-1-1-1,33 0 1,-33-33 0,-33-33-1,99 33-15,-98-33 16,32 0-16,66-33 31,66-33-15,-164 66-16,98-99 15,-99 65-15,66-65 16,-33 0 0,-33-66-1,-33-67 1,-66 34 0,-33 32-1,-66 67 1</inkml:trace>
  <inkml:trace contextRef="#ctx0" brushRef="#br0" timeOffset="206805.02">15941 14684 0,'0'0'0,"0"-33"16,0 0 0,-33 0-1,33 66 32,33-33-31,-33 66-16,66 1 15,-66-34 1,66 99 0,-32-99-16,-1 33 15,0 0 1,33 0-1,0-33 1,0-33 0,33-66-1,1 0 1,65-99 0,-132 165-16,99-132 15,-99 98-15,67-65 16</inkml:trace>
  <inkml:trace contextRef="#ctx0" brushRef="#br0" timeOffset="208961.02">23217 8566 0,'0'0'16,"0"-33"-16,33 33 47,0 33-32,0-33 1,100 99 0,-1 0-1,33 100 1,-32 65 0,-34 1-1,-66-67 1,-66 1-1,0-34 1,-33-33 0,-34 34-1,1-34 17,66-99-32,-33 0 15,66 0-15,-33-33 16</inkml:trace>
  <inkml:trace contextRef="#ctx0" brushRef="#br0" timeOffset="209437.02">23449 10352 0,'0'0'16,"0"-33"-16,0 66 62,-33-33-62,33 33 16,-33-33-1,-1 66-15,1 33 16,-66 67 15,33-67-15,33-66-16,-99 132 0</inkml:trace>
  <inkml:trace contextRef="#ctx0" brushRef="#br0" timeOffset="209771.02">23019 10253 0,'0'0'0,"0"33"47,0 0-31,33 0-16,-33 0 15,66 66 1,0 33-1,-33-65-15,33 32 16,-33-66-16,0 0 0,1 33 16,32 33-1,-33-33 1,-33 1 0</inkml:trace>
  <inkml:trace contextRef="#ctx0" brushRef="#br0" timeOffset="210004.02">22920 10716 0,'-34'0'15,"68"0"1,-1 0-1,0-33 1,0 33 0,0 0-16,66 0 15,-66 0-15,166 0 0</inkml:trace>
  <inkml:trace contextRef="#ctx0" brushRef="#br0" timeOffset="-205894.59">4796 14288 0,'-67'-67'15,"67"34"16,-33 33-15,0 0 0,0 0 15,33-33-31,-33 33 31,33-33 16,-33 33-31,0 0-1,0 0 1,0-33 0,0 33 15,0 0-31,-199-33 15,133 33 1,66 0 0,0 0-1,0 33 1,0-33 0,0 33 15,0-33-16,-1 0 1,34 33 0,-33-33-1,0 33 1,0-33 0,0 0-1,0 33 1,33 0-1,-33 1 1,0-1 0,33 33-1,0-33 1,0 0-16,-33 33 16,33-33-1,0 0 1,0 0-16,0 66 15,33-99-15,-33 67 16,0-1 0,33 0-1,-33 0 1,33-33 0,-33 0-16,0 0 15,33 0-15,-33 0 16,33 34-1,0-34 1,-33 33 0,33 0-1,0-33 1,1 0 15,-1 0-31,-33 0 31,33-33-15,0 33 0,0-33-1,0 33 1,33-33 0,-33 0-1,0 0 1,0 0-16,0 0 15,0 0-15,0 0 16,34-33 0,-1 33-1,-33-33 1,33 0 0,0 0-1,-33-33 16,0 33-15,0-33 0,0 0-1,0-34 1,-33 34 0,0 0-1,34-33 1,-34 33-1,0-34 1,-34 34 0,34-33-1,0 0 1,-33 66 0,33 0-1,-33-33 16,0 33-15,33-1 0,-33 34-16,33-33 15,-33 33-15,33-33 0,-33 33 16,0-33 0,0 33-1,0-33 1,-33 33-1,0-33 1,32 33 15,1 0-31,0 0 0,0 0 16,0 0 0,0 0-1,33 33 1,-33-33-1,0 33 17,0-33-17,0 0 1,33 33 0,-33-33-1,0 33 1,0-33-1,33 33 1,0 1 0</inkml:trace>
  <inkml:trace contextRef="#ctx0" brushRef="#br0" timeOffset="-197428.75">3539 15577 0,'0'0'16,"0"-33"-16,-33 33 15,0-33 1,0 33 0,0-33-1,-1 0 1,-65-33-1,66 66 1,-33-33 0,0 33-1,33 0-15,-33 33 16,33-33 0,-34 33-1,-32 33-15,33 33 16,33-33 15,0-32-31,0 65 16,33-66-16,-33 33 15,33 33 1,0 0 0,0-32-1,0-34-15,33 66 16,-33-66-16,33 33 15,66 33 1,0-33 0,67 1-1,-133-67-15,99 33 16,-99-33-16,99 0 16,1-66-1,-100 32 1,33-65-16,-33 66 15,0-66 1,0-99 0,-66-1-1,0 67 1,-66 33 0,33 65-1,33 34-15,0 0 16,-1 0-16,1 67 15</inkml:trace>
  <inkml:trace contextRef="#ctx0" brushRef="#br0" timeOffset="-195961.61">23283 15710 0,'0'0'0,"0"-33"31,0-1-15,0 68 62,0-1-62,0 0-1,33 0-15,-33 0 16,0 0-16,67 66 15,-34-33 1,0-33 0,0-33-1,-33 0 1,33 0 0,33 0-1,0-33 1,-66 0-1,99 0 1,-66 0-16,67 0 16,-100 0-16,132-33 15,-99 33-15,66 0 16,-33-34 0,-33 67-16</inkml:trace>
  <inkml:trace contextRef="#ctx0" brushRef="#br0" timeOffset="-188815.9">5556 13924 0,'0'33'62,"0"-66"-46,0 66 0,33-33 30,0 0-46,0 0 16,1 0-16,-1 0 16,198-33-1,1 0 1,65-34 0,-32 34-1,-34 0 1,-98 0-1,98 33 1,-65 0 0,65-33-1,-66 0 1,-32 33 0,-1-33-1,-33 33 1,67 0 15,-34 0-15,33 0-1,1 0 1,-34 0 0,0 33-1,-33-33 1,67 0-1,-133 0-15,66 0 16,-66 0-16,33 33 16,34-33-1,-34 0 1,0 0 15,-33 0-15,33 0-16,-66 33 109,-33-33-93,33 33-1,0 0-15,0 0 16,33 100 0,0 32-1,0 1 1,0-1 0,0-132-16,0 132 15,-33-99 1,33 67-16,-33-100 0,34 132 31,-1-132-31,-33 100 16,33-1-1,-33-33 1,33 0 0,-33-33-1,0-33 1,0 34-1,33-67 1,-33 33 0,-33-33 62,0 0-16,0 0-30,0 0-32,-1 0 15,1 0-15,-33-33 16,-66 66-1,0-33 1,32 0 0,-32 33-1,0 0 1,0 0 0,-1 0-1,1 0 1,0 0 15,-34 0-15,100-33-16,-33 33 15,66-33-15,0 0 0,-33 33 16,33-33-16,-67 0 16,67 0-16,-33 33 15,0-33 1,33 0-1,66 0 32</inkml:trace>
  <inkml:trace contextRef="#ctx0" brushRef="#br0" timeOffset="-186128.63">7739 15346 0,'0'-33'0,"-33"0"31,0 33-15,33-33-16,-33 33 16,-33-67-1,0 34 1,-34 0-1,1 0 1,66 33-16,-33 0 16,33 0-16,-33-33 15,33 33-15,-67 0 16,67 33-16,-66-33 16,-33 33-1,33 33 1,-1-32 15,1 65-15,33-33-1,66-33-15,-33 66 16,0-66-16,33 33 16,0-33-16,0 67 15,0-67-15,0 66 16,66 0-1,0 67 1,0-100 0,34 33-1,32 0 1,-33-66 0,99 0-1,1-66 1,32 0-1,-32-33 17,-133 66-32,132-99 15,-164 99-15,98-66 16,33-67 0,-66-65-1,-66 33 1,-66-1-1,0 100-15,-33-33 16,33 66-16,-33-33 16,-33 99-16</inkml:trace>
  <inkml:trace contextRef="#ctx0" brushRef="#br0" timeOffset="-185330.56">7441 16206 0,'0'-33'15,"0"66"-15,-33-66 0,33 0 0,-33 33 32,66 0-1,-33 33-16,33 33 17,34 33-17,-1 33 1,-33-32 0,0-67-1,0 33 1,-66-66-1,33 33 1,-33-33 0,-33 33-1,33-33-15,-67 33 16,67-33-16,-99 0 16,0 33-1,-34 0 1,133-33-16,-66 0 31,66 33-31,-66-33 16,66 0-16,-100 0 15,100 33-15,-66-33 16,-33 0 0,-34 33-1,34-33 1,-33 33-1,132-33-15,-67 33 16,67-33-16,-66 0 16,33 34-1,33-68 1,66 34 15</inkml:trace>
  <inkml:trace contextRef="#ctx0" brushRef="#br0" timeOffset="-184543.47">5887 16503 0,'-33'0'47,"33"-33"-47,-33 66 63,0-33-63,0 33 15,33 1-15,-133 65 16,100-33-16,0 0 15,0-66-15,33 33 0,-33 0 16,0 0 0,33 0-1,0 0 17,0 0-1,0 1 0,33-34 47,0 33-47,0-33-15,0 0-16,0 33 16,0-33-16,67 33 15,32-33 1,33 33 0,-65 0-1,-34-33 1,-33 33-1</inkml:trace>
  <inkml:trace contextRef="#ctx0" brushRef="#br0" timeOffset="-183579.38">3539 16404 0,'0'-33'0,"0"0"16,-33 33-16,33-33 15,0 0 1,-33 0 0,33 0-1,-33 0 1,-34 0-1,1 33 1,-33 0 0,0 66-1,-33 33 1,32 0 0,1 67-1,66-133 1,0 99-16,33-99 0,0 0 15,-33 132-15,33 1 16,33-34 15,66-33-15,-33-33 0,199 1-1,0-134 1,-67-32-1,-132 66-15,99-99 16,-131 99-16,-1-100 16,0-98-1,-66 198-15,-34-166 16,34 166-16,-66-33 16,66 33-16,-198 0 15</inkml:trace>
  <inkml:trace contextRef="#ctx0" brushRef="#br0" timeOffset="-153363.39">8169 13064 0,'-33'0'31,"0"0"16,66-33 453,0 33-484,0 0-16,0-33 16,0 33-16,0 0 15,0 0 1,0 0-16,34 0 15,-34 0-15,33 0 16,33 0 0,0 0-1,34 33 1,-67-33 0,33 33-1,0-33 1,-33 0-1,33 33 1,1-33 0,-34 0-1,0 0 1,-33 0 0,0 0-1,0 0-15,0 0 16,33 0-1,1 33 1,-1-33 0,0 0-1,-33 0 1,0 0 0,66 33-1,-66-33 1,33 0-1,1 0 1,-1-33 0,-33 33 15,0 0 16,0 33 0,-33-66-16,0 66 31,-33-33-15,33 33 63,0 0-95,0 0 1,0 0-16,33 0 16,-33 34-1,0-34-15,33 0 16,-33 0-16,0 66 15,33-33 1,-33-33-16,0 66 16,0-66-16,0 34 15,0 65 1,0-33 15,33 0-15,-33 1-1,0-1 1,0-33 0,0 66-1,0-33 1,0 1 0,0-34-1,0-33-15,0 33 16,0-33-16,0 0 15,0 0-15,0 66 16,0 1 0,0-67-16,0 33 15,0-33 1,0 33-16,33 33 31,-33-33-15,0 34-1,0-1 1,0-33 0,0-33-16,-33 33 15,33-33-15,0 34 16,0 32 0,0 33-1,0-66 1,0 0-1,0-33-15,0 34 16,0-34 0,0 0-16,0 33 15,0 0 1,0 0 15,0 0-15,0 0-1,0 1 1,0-1 0,0 0-1,0 0 1,0-33 0,0 33-1,0 0 1,0-33-1,0 0 1,0 34 0,-33-34-1,33 0 1,0 0 0,0 0-1,0 0-15,0 0 16,0 0-1,0 0 1,0 0 0,0 0-1,-33-33 1</inkml:trace>
  <inkml:trace contextRef="#ctx0" brushRef="#br0" timeOffset="-151830.24">6648 17595 0,'0'-33'47,"0"66"-1,33-33-30,0 0 0,-33 33-16,33-33 0,0 33 15,33 0 1,66-33 0,34 0-1,-133 0-15,165 0 16,-165 0-16,133 0 15,-133 0-15,99 0 16,-99 0-16,99 33 16,-32-33-1,65 0 1,-66 0 15,-66 33-31,33-33 16,-32 0-16,-1 33 15,0-33-15,33 0 16,-33 0-16,33 33 16,33-33-1,0 0 1,34 0 0,-67 33-1,33-33 1,0 0-1,1 0 1,-1 33 0,-33-33-1,33 0 1,-33-33 15,-33 33-31,67 0 16,-67 0-16,0 0 0,33 0 15,-33 0-15,33 0 16,33 0 0,-66 0-16,67 0 15,-67 0-15,33 0 16,33 0 0,0 0-16</inkml:trace>
  <inkml:trace contextRef="#ctx0" brushRef="#br0" timeOffset="-142613.32">3704 17330 0,'0'0'15,"-33"-33"-15,33 0 16,-33 33 0,33-33-1,-33 33-15,0-33 16,0 0-16,0 0 16,0 33-1,0-33 1,0 33-16,-67-33 15,67 33 1,-165 0 0,99 33-1,65-33-15,-98 33 16,99-33 0,-33 66-16,33 0 15,-33 66 16,33 1-15,0-1 0,33-33-1,0 67 1,33-34 0,0-33-1,33 0 1,0-33-1,33-33 1,-66-33-16,166 0 16,-166-33-1,33 33-15,0-33 16,166-66-16,-34-99 31,-132 65-31,-33-32 31,-66 33-15,-33 32 0,-99-65-1,-34 132 1</inkml:trace>
  <inkml:trace contextRef="#ctx0" brushRef="#br0" timeOffset="-141313.2">20108 17562 0,'0'0'0,"0"-33"32,0 0-17,33 33 1,-33 33 31,33-33-32,-33 33 1,67 66 0,-1-33-1,0 0 1,-33-33-1,33 0 1,-33-33 0,0 0 31,-33-33-32,33 33 1,67-33-16,32-33 31,0 0-15,34 33-1,-1-66 1,-66 66 0,-66 33-1</inkml:trace>
  <inkml:trace contextRef="#ctx0" brushRef="#br0" timeOffset="-137502.82">8169 16636 0,'0'-33'31,"0"0"32,0-1-1,-33 34-46,66 0 47,0-33-63,0 33 15,0-33-15,0 33 0,67-33 16,32 0-1,66 0 1,-65 0 0,-100 33-16,66 0 15,-66 0 1,0 0-16,-66 0 94,33 33-47,0 0-32,33-33-15,-33 33 16,0 0-16,0 33 15,33 67 1,0-34 0,0 33-1,0 34 1,-33-133-16,33 66 16,-33-66-16,0 0 15,33 66-15,0 0 31,-33-32-15,34-1 0,-34-33-1,0 0 1,-34 0 93,1-33-77,0 0-17,0 0-15,0 0 16,-66 0-1,-66 0 1,-67 0 0,67 0-1,-1 0 1,133 0-16,-66 0 16,33 0-16,-99 0 15,-1 33 1,133-33-16,-66 0 15,66 0-15,-66 0 16,-1 0 0,67-33-16,0 33 31,0 0-31,0 0 0,-33 0 16,33 0-1,0 0 16,0 0 63,0 0-63,0 0 1</inkml:trace>
  <inkml:trace contextRef="#ctx0" brushRef="#br0" timeOffset="-136863.76">7739 17264 0,'-33'-33'0,"0"33"31,33-33-31,-33 33 15,0 0-15,0 0 16,33 0 0,-33 0-1,-34 66 1,1 0 0,-66 33-1,33 1 1,-33-1 15,65-33-15,1 33-1,33-66 1,0 0 0,33 0-1,33-33 1,0 0 15,0 0-15,0 0-1,0 0-15,67 0 16,65 0 0,-132 0-16,99 0 31,-99 0-31,133 0 15,-133 0-15,99 0 16,-99 0-16,0 0 16,34 0-1,-34 34-15</inkml:trace>
  <inkml:trace contextRef="#ctx0" brushRef="#br0" timeOffset="-135795.65">8367 16007 0,'0'0'0,"34"0"16,-34-33-16,-34 33 31,34 33-31,0 0 31,-33 0 1,0 1-17,33-1 1,-66 66-16,33-66 15,-33 99 1,0-66 0,-33 67-1,99-100-15,-33 0 16,33 0-16,-34 0 16,34 0-1,0 0 1,34-33 46,-1 33-30,0-33-17,0 0 1,0 0-16,0 0 0,66 0 31,33 0-15,-65 0-1,32 33 1,-66-33 0,33 33-1,-66 0 1,33 0-1,0 0-15</inkml:trace>
  <inkml:trace contextRef="#ctx0" brushRef="#br0" timeOffset="-130313.11">3407 18289 0,'0'-33'0,"0"0"15,0 0 1,-34 33 0,34-66-1,-33 33 1,33 0-1,-33 0 1,0 0 0,-33 33-1,0-33 1,-33 66 0,66-33-1,-34 33-15,34-33 16,0 33-16,0 0 0,-66 66 31,33 0-15,-33 34-1,66-1 1,33 0 0,0-33-1,33 34 1,0-100-1,33 66 1,0-33 0,-33-66-16,66 66 15,-66-66-15,0 0 0,100 0 16,-1 0 0,-99 0-16,133-66 31,-133 33-31,99-33 0,-66-33 31,0 33-15,-99-100-1,0 1 1,-66-1 0,-33 67-1,-1 132-15</inkml:trace>
  <inkml:trace contextRef="#ctx0" brushRef="#br0" timeOffset="-98497.96">3870 18058 0,'0'-33'0,"-34"33"63,34 33-47,-33 0 15,33 0-31,0 0 31,-33 66-31,33-66 16,0 33-1,0-32-15,0 32 16,33-33-16,-33 0 16,33 0-1,1 0 1,-34 33-1,33-33 1,0 33 0,-33 0-1,0-32 17,0 32-17,0-33 1,0 0-1,33-33 32,-33 33-31,33-33 15,-33 33-31,33-33 16,0 33-1,0-33 1,0 0 15,-33-33-15,33 33 15,0 0 0,0 33-15,0-33 0,67 33-1,-67-33 1,66 0 0,-33-33-1,0 0 1,-33 0-1,0 33 1,0 0 0,0 0-1,34 33 1,32-33 15,-33 0-15,0 0-1,-33 0-15,0-33 16,0 33-16,-33-33 16,33 0-1,1 33 1,-1 0 0,0 33-1,33 0 1,33-33-1,-33 0 1,0 0 0,0-33-1,1 33 1,-1-33 15,0 33-15,0 0-1,0 33 1,33 0 0,-66-33-16,67 33 15,-67-33-15,33 0 16,33-33 0,-33 33-1,-33-33 1,0 33-1,1-33 1,32 33 0,-33 0-1,33 0-15,-33 0 16,33 0-16,33 66 31,34-33-15,-34 0-1,0-66 1,0-33 0,-33 0-1,1 0 1,-34 32 0,0 34-1,33 0 1,33 34-1,0-1 1,1-33 0,-34 0-1,0-33 17,-33-1-17,33 1 1,-33 33-1,0 0 1,33 33 0,-33-33-1,0 0 1,1 0 0,-1-33-1,0 33 1,0-33-1,0 0-15,0 0 16,-33 0 0,0 0-16,0 0 15,-33-33 1,0 33 15,-33-33-15,33 33-1,-1 33-15,1-34 16,0 34-16,0 0 16,33-33-16,-33 33 15,0-33 1,0 0-16,33 0 16,-33 0-1,-33-33 1,0 33-1,66 0-15,-66 33 16,32 0 0,1 0-16,-99 0 15,0 33 1,-34 0 15,34 0-15,66-33-1,-33-66 1,33 33 0,66 0-16,-67-33 15,67 33-15,-99-1 16,33-32 0,33 66-16,-66 0 15,66 0-15,-66 33 16,-1 34-1,1-1 1,0 0 0,0-33-1,-34-33 1,1-33 15,-33 0-15,-1-33-1,1 66 1,66 33 0,66 0-16,-67 0 15,100 0-15,-66 33 16,-33-33 0,33 33-1,0-66 1,-33-66-1,-1 33 1,67 0-16,-33 0 31,33 33-31,0-33 0,0 33 0,0 0 0,-99 0 16,32 0 15,34 66-15,0-33-1,33 33 1,0-66 0,0 0-16</inkml:trace>
  <inkml:trace contextRef="#ctx0" brushRef="#br0" timeOffset="-97564.86">8434 18488 0,'0'0'0,"0"-33"16,33 33 15,-33-33-15,33 33 0,33 0-1,66-33 1,67 33-1,32 33 1,-66 0 0,-131 0-16,65 33 15,-66-66-15,66 66 16,-33 33 0,0 0-1,-66 34 1,0-1-1,0-99-15,0 66 16,-33-66-16,0 34 31,-33 65-31,-33 0 32,33-33-17,0 1-15</inkml:trace>
  <inkml:trace contextRef="#ctx0" brushRef="#br0" timeOffset="-95915.7">4564 19248 0,'33'-99'0,"-66"99"31,33-33-15,-33 0 15,0 33-15,-33-66-1,-33 33 1,32 0 0,34 33-16,-33-33 15,33 33 1,0 0-16,-33-33 16,0 33-1,-33 33 1,32-33-1,1 33 1,0 0 0,0 33-1,0-33 1,33 0 15,-33 33-15,66 0-1,-33 34 1,33-1 0,0-66-16,0 33 15,33-33-15,-33 33 16,0-33-16,33 67 16,0-67-16,0 33 15,33 66 1,-33-66-1,33 0 1,-33 1 0,0-67-16,0 66 15,0-66-15,1 33 16,-1-33-16,33 66 31,33-66-15,-33 33-1,0-33 1,33 0 0,34-33-1,-100 33 1,99-99 0,-66 33-1,0-34 1,-33 67-16,1-33 15,-34 33-15,0 0 0,33-33 16,-33 0 0,0-67-1,-33 1 1,33 99 0,-34-33-1,34 33-15,0 0 0,-66 0 16,66 0-1,-66-34 1,33 34 0,0 0-1,0 0 1,0 33 0,0 0-1</inkml:trace>
  <inkml:trace contextRef="#ctx0" brushRef="#br0" timeOffset="-93182.43">3870 20241 0,'0'0'0,"0"33"62,0 0-62,0 0 32,-34 0-17,34 0 1,-66 66-1,0-33 1,-33 34 0,-33-1-1,99-66-15,-133 33 16,133-66-16,-132 66 16,99-66-16,-100 33 15,133-33-15,-99 33 16,-100-33-1,67 0 1,-33-33 0,-67 0-1,133 0 1,-67-66 15,34 0-15,33 33-1,-34-34 1,34 1 0,99 99-16,-132-99 15,131 66-15,-98-66 16,0-34 0,99 100-16,-133-132 15,166 99-15,-198-232 16</inkml:trace>
  <inkml:trace contextRef="#ctx0" brushRef="#br0" timeOffset="-92066.31">0 13031 0,'0'-66'0,"33"33"0,-33-1 0,33 1 16,-33 0-1,66-66 1,0 33-1,-66 33-15,67-33 16,-67 33-16,33 0 0,0-34 16,-33 34-16,33-33 15,33-33 1,0 0 0,-66 66-16,66-100 15,-66 100-15,66-66 16,1-66-1,-34 32 1,0 100-16,0-66 16,-33 66-16,33 0 15,0-33-15,0 0 16,0 0 15,33-1-15,-33 1-1,-33 33-15,33 0 16,-33 0-16,33 0 16,0-33-1,34 0 1,-34 0 0,0-1-1,0 1 1,-33 33-1,33 0 1,0 0 15</inkml:trace>
  <inkml:trace contextRef="#ctx0" brushRef="#br0" timeOffset="-91148.23">794 10484 0,'-33'0'0,"66"0"0,-99 0 16,99-33 77,0 33-61,0 0-17,0 0-15,0 0 0,99 0 16,1-66 15,-34 33-15,33 0-1,-66 0 1,0 0 0,-33 0-1,1 33 1,-1 0 0,0-34-1,0 34 1,-66 0 124,33 34-124,-33-34 31,33 33-47,0 0 16,0 0-16,-33 198 15,-1-65 1,34-133-16,34 99 15,-34-99-15,0 0 0,0 33 16</inkml:trace>
</inkml:ink>
</file>

<file path=ppt/ink/ink137.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15477.616 5101.072 141.411, 15420.254 5111.311 145.264, 15333.008 5128.248 147.415, 15232.68 5144.238 149.186, 15169.351 5154.332 150.544, 15090.554 5164.225 152.995, 14982.95 5170.91 155.89, 14866.927 5177.941 159.098, 14725.08 5186.734 162.058, 14632.882 5192.451 164.722, 14519.955 5200.004 167.162, 14368.558 5213.229 169.366, 14198.259 5230.516 169.98, 13992.935 5260.102 170.356, 13859.479 5279.333 170.695, 13683.772 5314.049 168.19, 13413.631 5370.012 164.28, 13238.659 5406.348 141.21, 13195.111 5413.805 133.155, 13135.61 5426.117 122.541, 13027.282 5450.819 99.266, 12937.257 5470.009 76.391</trace>
</ink>
</file>

<file path=ppt/ink/ink138.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16025.303 5821.636 136.826, 16074.355 5890.932 136.826, 16110.024 5944.589 136.826, 16158.271 6018.906 136.826, 16200.601 6087.385 136.826, 16231.81 6151.717 136.826, 16250.978 6209.104 136.826, 16264.314 6265.792 136.826, 16271.029 6330.098 136.826, 16272.06 6381.252 136.826, 16313.029 6314.709 136.826, 16344.634 6246.674 136.826, 16369.633 6193.424 136.826, 16394.846 6148.505 136.826, 16448.055 6110.36 136.826, 16493.32 6104.534 136.826, 16537.553 6099.522 136.826, 16593.811 6079.323 136.826, 16672.139 6014.419 136.826, 16718.811 5957.495 136.826, 16785.922 5874.827 136.826, 16829.545 5821.093 136.826, 16897.73 5742.416 136.826, 17002.178 5624.899 136.826, 17130.955 5484.095 136.826, 17285.912 5315.923 136.826, 17386.635 5206.611 136.826, 17511.09 5067.406 136.826, 17681.961 4876.322 136.826, 17792.705 4752.553 117.389, 17842.018 4698.447 109.808, 17887.207 4647.68 100.014, 17930.404 4598.641 90.112, 17982.258 4540.633 70.197</trace>
</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28:57.163"/>
    </inkml:context>
    <inkml:brush xml:id="br0">
      <inkml:brushProperty name="width" value="0.05292" units="cm"/>
      <inkml:brushProperty name="height" value="0.05292" units="cm"/>
      <inkml:brushProperty name="color" value="#C00000"/>
    </inkml:brush>
  </inkml:definitions>
  <inkml:trace contextRef="#ctx0" brushRef="#br0">5755 1621 0,'-33'0'15,"0"0"17,66 0-1,-33-33 0,0-1-15,0 1-16,0 0 15,33-33 1,0 0 0,0 0-1,0 33 1,33 33 0,-33-33-1,0 33 1,0 33-1,0-33 17,0 0-17,0 0 1,1 33-16,-1-33 16,0 0-16,-33 33 15,33-33 1,0 33-1,0-33 1,33 0 0,-33 0-1,0 0 1,0 0 0,0-33-1,0 33 16,-66 0 1</inkml:trace>
  <inkml:trace contextRef="#ctx0" brushRef="#br0" timeOffset="911">7045 860 0,'0'0'0,"0"-33"47,-34 66-31,1 0 15,0 0-15,-33 99-1,0-32 1,33 32-1,33-99-15,-33 33 16,33-33-16,0 99 16,33-32-1,33-1 1,0 0 0,0-33-1,-33-33-15,34 0 16,-34 0-1,33 34-15</inkml:trace>
  <inkml:trace contextRef="#ctx0" brushRef="#br0" timeOffset="1560.99">7408 1058 0,'0'0'0,"-33"0"31,33-33-15,33 33-16,-33 33 15,0 0 1,0 0-16,0 67 15,0-67 1,0 66 0,0 166-1,33-34 1,-33-32 0,33-67-1,-33-33 1,34-66-1,-34 0 1</inkml:trace>
  <inkml:trace contextRef="#ctx0" brushRef="#br0" timeOffset="2027">7474 1422 0,'-33'0'16,"66"0"15,-33-33-16,34 33-15,-1 0 16,33 0 0,33 33-1,0 0 1,0 0 0,-65 33-1,-1 1 1,-33-1-1,-33 0 17,-34 0-17,-32-33 1,33-33 0,-33-33-1,0 0 1,99 0-16,-100-33 15</inkml:trace>
  <inkml:trace contextRef="#ctx0" brushRef="#br0" timeOffset="2561">8401 1290 0,'0'33'47,"-34"0"0,34 0-47,0 0 16,-33 33-1,0 67 1,0-67-1,0 33 1,0-66 0</inkml:trace>
  <inkml:trace contextRef="#ctx0" brushRef="#br0" timeOffset="2876.99">8401 1257 0,'0'0'15,"33"0"-15,-33 33 63,0 0-48,33-33-15,0 66 16,33 0 0,0 33-1,33 1 1,-66-34 0,0 0-1</inkml:trace>
  <inkml:trace contextRef="#ctx0" brushRef="#br0" timeOffset="3859.99">9591 1455 0,'0'0'0,"-33"-33"0,33 0 31,-33 0-15,33 0 0,-66-33-1,0 66 1,-34 0-1,34 33 1,33 0-16,-33 33 16,66-33-16,-33 0 15,0 66 1,66 1 0,66-34-1,-33-33 1,-33-33-16,67-33 15,-67 33 1,0-33 0,0 33-16,0-33 15,0-33-15,-33 32 16,0 1 0,0 0-16,0 0 31,0 66 0,33-33-15,-33 33-1,33 34 1,0 65 0,33-33-1,-32 33 1,32-32-1,-33-67 17,-33 0-17,0-66 17,0 0-17,0-1 1,0-32-1,33-66 1,-33 0 0,0-67-1,33 100 1,-33 33 0</inkml:trace>
  <inkml:trace contextRef="#ctx0" brushRef="#br0" timeOffset="4343.99">10286 992 0,'0'-33'15,"33"33"16,-33 33-15,33-33 0,0 33-1,33 66 1,33 1 0,-33 65-1,1 34 1,-34-1-1,-33-33 1,0-132-16,-33 100 16,33-100-16,0 33 15,-67 99 1</inkml:trace>
  <inkml:trace contextRef="#ctx0" brushRef="#br0" timeOffset="5126.99">11278 1323 0,'33'0'47,"0"33"-16,0-33-15,0 0-16,0 33 15,166-33 1,-1 0 0,-66-33-1,-32 33 1,-67 0 0,-66 33-1</inkml:trace>
  <inkml:trace contextRef="#ctx0" brushRef="#br0" timeOffset="5477.99">11311 1654 0,'0'33'31,"33"-33"-15,0 0 15,0 0-31,33 0 15,67 33 17,164-33-1,-264 0-31,0 0 0,133 33 16</inkml:trace>
  <inkml:trace contextRef="#ctx0" brushRef="#br0" timeOffset="5775.99">11443 2017 0,'-33'0'0,"66"0"0,-33 0 47,33 0-31,0 0-16,0 0 16,1 0-16,-1 0 15,99 0 1,66 0-1</inkml:trace>
  <inkml:trace contextRef="#ctx0" brushRef="#br0" timeOffset="7722.99">12998 1323 0,'33'0'78,"-33"33"-62,33-33-1,0 0 1,0 0-16,0 0 16,0 0-16,66 33 15,34-33 1,-1 0-1,-33 0 1,-66 0 0,0 0-1,-33 33 204,0 0-188,0 0 47,0 0-31</inkml:trace>
  <inkml:trace contextRef="#ctx0" brushRef="#br0" timeOffset="8410">14122 1058 0,'-33'-33'0,"33"66"78,0 0-78,0 0 0,-33 34 16,33 98-1,33 33 1,-33 34-1,33-67 1,-33-32 0,0-34-1,0 33 1,0-66 0,33 0-1,-33-33 1,0 1-16</inkml:trace>
  <inkml:trace contextRef="#ctx0" brushRef="#br0" timeOffset="8910">14155 1422 0,'0'-33'0,"33"33"16,-33-33-1,0 0 1,33 0-1,0 33 1,34 0 15,65 33-15,0 33 0,-33 0-1,-66-33 1,1 67-1,-34-34 1,-34 33 0,1-33-1,-66 0 1,33-33 0,-33-33-1,-33 0 1,-100-66-1</inkml:trace>
  <inkml:trace contextRef="#ctx0" brushRef="#br0" timeOffset="10144">14982 1323 0,'0'-33'15,"33"33"1,-33 33 0,0 0 15,33-33-31,-33 33 0,0 0 16,33 0-16,66 100 15,-32-1 1,-1-33-1,0-33 1,-33-33 15,-33 0-15,0-66 0,0 0-1,33-33 1,0 0-1,0-66 1,-33 32 0,33-32-1,-33 66 1,0 33 0,0 0-1,33 66 1</inkml:trace>
  <inkml:trace contextRef="#ctx0" brushRef="#br0" timeOffset="11093">16040 1389 0,'0'0'0,"0"-33"0,0 66 15,33-33 48,1 0-32,-1 0-15,33 0-16,66 0 15,33 0 1,-32 0 15,-67 0-15,-33 0 0,-66 0 15,33 33 109,0 0-77,0 0-63,0 0 0,33 0 16,-33 1-1,0-1 1,0 0 15,0 0-15,0 0-1</inkml:trace>
  <inkml:trace contextRef="#ctx0" brushRef="#br0" timeOffset="12426">17859 1389 0,'0'0'0,"-33"0"0,33-33 32,0 0-17,0 0 1,-33 33-16,33-33 15,-33 0 1,0 33 0,-33-33-1,33 33-15,-33 0 16,-34-33 0,1 33-1,33 33 1,0 0-1,0 66 1,66-33 0,0-33-16,33 33 15,0-33-15,33 34 16,33-34 0,34-33-1,-1-33 1,-66-1-1,-33-32 1,-33-33 15,0 33-15,0 33 0,0 0-1,0 66 32,0 0-16,33-33-31,-33 99 16,66 0 0,1 67-1,-1-34 1,-33 33-1,0-98 1,0-1 15,0-66-15,-33-33 31,0 0-32,33 33-15,-33-34 16,33-98 0,0 33-1,0-66 1,0 32 0,0 1-1,-33 33 1,0 66-1</inkml:trace>
  <inkml:trace contextRef="#ctx0" brushRef="#br0" timeOffset="23108">19315 728 0,'0'0'0,"0"33"16,-33-33-1,-1 0 17,34 33-17,-33-33 1,33 33-16,-33 0 15,33 0-15,-33 0 0,0 0 16,0 66 0,-33-33-1,33 1 1,-33-1 0</inkml:trace>
  <inkml:trace contextRef="#ctx0" brushRef="#br0" timeOffset="23490.99">18818 695 0,'0'0'0,"34"0"47,-34 33-32,0 0 1,33-33-16,-33 66 16,66 33-1,33 0 1,0 34-1,-33-67 1,-33-33 0,1 0-1,-1 0 17</inkml:trace>
  <inkml:trace contextRef="#ctx0" brushRef="#br0" timeOffset="23759">18785 1058 0,'0'0'0,"0"-33"31,33 33-15,1 0-1,-1 33 1,0-33 0,66 0-1,132-33-15</inkml:trace>
  <inkml:trace contextRef="#ctx0" brushRef="#br0" timeOffset="78266.99">17826 12535 0,'-33'0'31,"33"33"-15,0-66 62,33 33-47,-33-33-31,66-1 31,-66 1-15,34 33 0,32 0-1,0 33 1,-33 1-1,33 32 1,-33 0 0,-33-33-1,33-33 1,-33-33 0,33 0-1,0 0 1,-33 0 15,33 0-15,-33 66-16,33 0 31,1 0-15,-1 0-1,0-33 1,33-33-1,-33 0 1,-33 0-16,33 0 16,0 33-16,-33-34 15,33 34 1,-33 34 0,0-1-1,33 0 1</inkml:trace>
  <inkml:trace contextRef="#ctx0" brushRef="#br0" timeOffset="79652">21067 12502 0,'34'33'94,"-34"0"-78,33-33-1,-33 33-15,0 0 16,33-33 0,-33 66-1,33-33 1,0-33-1,0 33 1,0-33 15,0 0-15,-33-33-16,99 0 16,34-33-1,32 0 1,-33 33-1,-33-34 17,-32 34-32,-34 33 31,-66 0-15,33 33 15</inkml:trace>
  <inkml:trace contextRef="#ctx0" brushRef="#br0" timeOffset="88165.99">25698 12435 0,'-33'0'46,"33"33"-46,0-66 32,-33 33-17,33-33 1,-34 0 0,1 0 15,0 0-16,0 33 1,33-33 0,-33 0-16,0 33 0,-33-33 15,33 33 1,0-33 0,-66 33-1,65-33-15,-32 33 16,33 0-16,-66-33 15,33 33 1,-33 0 0,-1 0-1,34 0 1,-33 0 0,33 0-1,-33 33 1,33-33-1,66 33 1,-33-33 0,-1 33-1,-32 0 17,33 0-17,-33 33 1,33-33-1,0 0 1,33 0 0,-33 0-1,33 34 1,-33-1 0,33 0-1,33-33 1,-33 0-1,33 33 17,-33-33-32,0 0 0,33 34 15,0-34 1,-33 0 0,33 0-1,0 0 1,0 0-1,0 33 1,0-33 0,34 0-1,-1 0 1,0 33 0,33-33-1,-66 1 1,33-34-1,0 33 1,1-33 0,-1 0 15,66 0-15,-66 33-1,33-33 1,-32 0-1,-1 33 1,-33-33-16,0 0 16,0 0-16,0 0 15,66 0 1,-33-33 0,-33 0-1,34 0 1,-67-1-16,33 1 15,0 0 1,0-33 0,-33 33-16,66-33 15,-66 0 17,0 0-17,0 0 1,-33-34-1,0 1-15</inkml:trace>
  <inkml:trace contextRef="#ctx0" brushRef="#br0" timeOffset="89115.99">28211 12766 0,'33'0'125,"-33"33"-125,33 0 16,-33 0-16,33-33 16,0 67-1,-33-34 32,34-33-31,-34 33-1,33 0 17,0-66-17,0 33-15,66 0 16,0-66-1,34 32 17,-34-32-32,-33 33 15,-33 33 17</inkml:trace>
  <inkml:trace contextRef="#ctx0" brushRef="#br0" timeOffset="104771">10385 13891 0,'33'-33'0,"0"33"312,-33 33-281,33-33 1,0 33-32,0-33 15,-33 33 17,33-33-1,0 33-16,34-33 1,-1-33-16,99-33 16,-33-1-1,-32 1 1,32 0 0,-99 33 15,0 0-16,-66 33 95</inkml:trace>
  <inkml:trace contextRef="#ctx0" brushRef="#br0" timeOffset="106983">5788 13824 0,'33'0'156,"0"34"-140,0-34 0,0 33 15,0-33-15,0 33 15,0 0-16,66 0 1,-65 0 0,-1-66-1,132-33 1,-99 0 0,66-34-1,-65 34 1,-34 66 31,-33-33-16,33 33 47,-33-33-47</inkml:trace>
  <inkml:trace contextRef="#ctx0" brushRef="#br0" timeOffset="114833">8599 13659 0,'0'-33'15,"0"0"79,0 0-78,-33 33-1,33-33-15,-33 0 16,-33-66-1,0-1 1,66 67-16,-100-66 16,67 66-16,-66-66 15,-99-34 17,32 67-32,-65 0 15,65 66 1,100-33-1,-66 33 1,66 0-16,-33 0 16,-67 0-1,34 33 1,33-33 0,-34 66-1,1-33 1,-33 34-1,-1 32 1,1-33 0,0 0-1,32 33 1,67-33 0,33-33-1,-33 1 16,66-1-15,-33-33 0,33 33-1,-33-33 1,0 33 0,0-33-1,33 33-15,0-66 78</inkml:trace>
  <inkml:trace contextRef="#ctx0" brushRef="#br0" timeOffset="115754.99">4729 14321 0,'0'0'0,"0"-33"15,0-1-15,0 1 31,0 0-31,0 0 16,33 33 0,1 0 15,-1 0-31,99 33 16,-99 0-16,99 34 15,-99-67 1,100 99-16,-1-33 31,0 0-15,100 33-1,-1-33 1,34-33 0,-199-33-16,132 34 15,-164-34-15,98-34 16,-66 34-16,132-33 15,-165 33-15,166-66 16,99-33 0,-34 0-1,-231 66-15,166-33 16,-166 33-16,165-67 16,-32 1-1,65-33 16,-198 99-31,33 0 16,-33 33-16,0-33 16,-33-1-1,-33 68 32</inkml:trace>
  <inkml:trace contextRef="#ctx0" brushRef="#br0" timeOffset="116745.06">7938 11410 0,'0'0'0,"0"-33"15,-34 33-15,34-33 16,-33 33-1,0-66 1,0 0 0,-33 33-1,-33-34 1,0 67 0,-67-33-1,-32-33 1,-1 66-1,-65-33 1,-1 33 0,199 0-16,-199 0 15,199 0-15,-198 33 16,65-33 0,67 33-1,0 0 16,66 0-15,-1-33 0,34 0-1,33 34 1,33-34 0,-33 66-16</inkml:trace>
  <inkml:trace contextRef="#ctx0" brushRef="#br0" timeOffset="117549">4829 12502 0,'33'0'0,"-66"0"0,66-34 0,-33 1 31,0 0-16,33 33 17,0 0-17,66 33 1,66 34 0,67-1-1,132 66 1,-133-99-1,133 0 1,-132-33 0,-1 0-1,1 0 1,-1 0 0,34-66-1,-34 0 1,-98 0 15,-1 0-15,0-34-1,-132 67 1,33 33 0,-33-33-1,0 0 1,33 33-16,-66 0 15</inkml:trace>
  <inkml:trace contextRef="#ctx0" brushRef="#br0" timeOffset="124294.99">16801 14221 0,'0'-33'32,"-33"33"-17,33-33 1,-33 33-16,0-33 16,0 0-1,-66-33 1,-34 66-1,34-33 17,66 33-32,-66-33 15,66 33-15,-33-33 16,32 33-16,-98 0 16,99 0-16,-33 0 15,-66 33 1,32 0-1,34 33 1,0 0 0,33-66-16,-33 99 15,66-66 1,-66 34-16,33-1 16,0 33-1,0 0 1,33-33-1,0 34 17,33-1-17,-33 0 1,66 0 0,-33-33-1,66 0 1,-33 1-1,33-1 1,-66-33 0,133 33-1,-1-33 1,-32 0 0,-1-33-1,-99 0-15,132 0 16,-132-33-1,67 0-15,65-66 32,0-34-17,-66 34 1,-65-33 0,-1-33-1,-33 32 1,0 100-16,-33-99 15,-1 99-15,-65-99 16</inkml:trace>
  <inkml:trace contextRef="#ctx0" brushRef="#br0" timeOffset="129043.99">30857 13593 0,'0'-33'31,"-33"33"-31,33-33 31,0 0-15,0 0 0,0 0-1,0 0 1,-33 33-1,33-34-15,-33 1 32,0 0-17,0 0 1,-33 0 0,-1 0-1,34 33-15,0 0 16,0 0-16,0 0 15,0 0-15,0 0 16,0 33 0,-33 33-1,33 0 1,-33 34 0,-1-34-1,34 0 1,33 0-1,0 0 17,0-33-17,0 33 1,0-32 0,0 32-1,33 0 1,0 0-1,34 0 1,-1 0 0,-33-33-1,66 0 1,-33 1 0,66-34-1,-65 0 1,-34 0-16,66-34 15,-66 34 1,-33-33 0,66 0-1,0-99 1,-66 66 0,0-100-1,-33 67 1,0 33-1,-33-33-15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04:55.622"/>
    </inkml:context>
    <inkml:brush xml:id="br0">
      <inkml:brushProperty name="width" value="0.05292" units="cm"/>
      <inkml:brushProperty name="height" value="0.05292" units="cm"/>
      <inkml:brushProperty name="color" value="#C00000"/>
    </inkml:brush>
  </inkml:definitions>
  <inkml:trace contextRef="#ctx0" brushRef="#br0">27087 9988 0,'-33'0'15,"33"33"142,-33 0-157,33 0 0,0 0 15,-33 199 1,33-67 0,0-66-1,0-32 1,0-34-1,-34-33 1,34-33 31,0-1-31,0 1-16,-33-33 15,33 0 16,0-33-15,0 33 0,33-133-1,34 34 1,-34 66 0,33-34-1,-33 67 1,0 0-1,0 66 1,33 0 0,-33 33-1,66 33 1,-32 1 0,-34 32-1,33 66 1,-33 0 15,0-32-15,-33-1-1,0-33 1,0 0 0,0 1-1,0-67 1,0 0-1</inkml:trace>
  <inkml:trace contextRef="#ctx0" brushRef="#br0" timeOffset="332.97">26988 10517 0,'0'0'0,"33"-33"78,0 33-78,0 0 0,0 0 15,0 0-15,99-33 16,133 0 0</inkml:trace>
  <inkml:trace contextRef="#ctx0" brushRef="#br0" timeOffset="955.93">28112 10716 0,'33'-33'15,"-66"66"-15,33-66 78,0 66-78,-33 0 16,33 0 0,66-66 31,-33 33-47,-33-33 0,33 33 15,-33-33 1,0-1-1,-33 1 1,0 33 0,0 0 15,33 33-31</inkml:trace>
  <inkml:trace contextRef="#ctx0" brushRef="#br0" timeOffset="1514.88">28608 9492 0,'0'33'78,"0"0"-62,0 0-16,0 0 15,0 33-15,0 133 31,0-1-15,0-32 0,0-133-16,33 99 15,-33-99-15,0 33 16,0-33-16,0 33 16,0-33-16,0 1 15,33-34 1,-33 33-1,-33-33-15</inkml:trace>
  <inkml:trace contextRef="#ctx0" brushRef="#br0" timeOffset="2122.84">28476 10782 0,'33'0'79,"0"0"-33,0 0-30,-33 33-16,33-33 0,33 0 16,0 0-1,34-33 17,-67 33-32</inkml:trace>
  <inkml:trace contextRef="#ctx0" brushRef="#br0" timeOffset="2815.79">28410 9492 0,'-33'0'16,"66"0"62,0 0-62,0 0-16,0 0 15,0 0-15,33 0 16,33 0-1,100 0 17,-166 0-32,-66 0 15</inkml:trace>
  <inkml:trace contextRef="#ctx0" brushRef="#br0" timeOffset="3981.7">29104 9095 0,'-33'-33'0,"33"0"15,-33 33 1,33-33-16,-33 0 15,0 0 1,-33-33 0,-133-34-1,166 100-15,-33-33 16,33 33-16,-99-66 16,-100 66-1,67 0 1,-1 33-1,-32 33 1,0 0 0,165-66-16,-133 100 15,100-100-15,-66 99 16,-1 0 0,1-33-1,-66 166 16,132-166-15,66-33-16,-67 99 16,67-66-16,-33 100 15,33-1 1,-33 1 0,66-1-1,-33-33 1,66 34-1,-32-34 1,98 33 0,-66-99-1,66 34 1,1-34 0,-34 33-1,99 0 1,-65 0 15,65 1-15,0-34-1,-32-33 1,-100-33-16,99 0 16,-132-33-16,100 33 15,65-66 1,-66-1-1,133-65 1,-133 33 0,-99 66-16,100-66 15,-133 66-15,99-34 16,-99 34-16,66-99 16,-33 99-16,0-99 31,33-199-16,-66 99 1,0 166-16,-33-264 16,33 263-16,-66-230 15,0 65 1,-33 1 0,-34 65-1,-164 1-15</inkml:trace>
  <inkml:trace contextRef="#ctx0" brushRef="#br0" timeOffset="4981.62">28046 6152 0,'-66'-67'16,"66"34"15,0 66 16,0 0-47,-33 1 16,33 164-16,0-132 0,0 199 31,0-133-31,33 0 0,-33 1 15,0-34-15,33 165 16,0 1 0,0 66-1,0-100 1,0-32 0,-33-34-1,0 33-15</inkml:trace>
  <inkml:trace contextRef="#ctx0" brushRef="#br0" timeOffset="6031.54">24639 10087 0,'-33'0'63,"33"33"-47,33-33-16,0 0 0,0 0 31,100 66-16,98-32 1,-165-34-16,166 0 16,-199 0-16,165-34 15,-65 34 1,-67 0-16,33 0 16,-66 0-16,166 0 15,-100 0 1,33 0-1,-66 0 1,67 0 0</inkml:trace>
  <inkml:trace contextRef="#ctx0" brushRef="#br0" timeOffset="6906.48">29600 10087 0,'33'0'0,"0"0"63,-33 33-63,33-33 15,1 0-15,32 0 16,132 33 0,-99-33-1,-32 0-15,131 0 16,-165 0-16,33 0 16,33 0-16,1-33 31,32 0-31,-99 33 31</inkml:trace>
  <inkml:trace contextRef="#ctx0" brushRef="#br0" timeOffset="7681.42">28145 11741 0,'0'0'16,"-33"0"-16,33 33 15,0 0 17,0 0-32,-33 99 15,33 34 1,-33 131 15,33-131-15,0 165-1,33-100 1</inkml:trace>
  <inkml:trace contextRef="#ctx0" brushRef="#br0" timeOffset="9114.31">27517 4465 0,'0'0'0,"0"-33"16,-33 33 15,0 0-16,-1 0 1,-32 0 0,-33 66-1,0 0 1,99-33-16,-66 66 16,66-66-1,-33 0-15,66 67 31,0-34-31,33 0 32,33 0-17,33-33 1,-32 0 0,-34 0-1,0 0 1,-66 34-1,33-34 1,-66 33 0,0-33-1,-66 66 1,-1-66 0,1-33-1,-66-132 1</inkml:trace>
  <inkml:trace contextRef="#ctx0" brushRef="#br0" timeOffset="9580.28">27814 4498 0,'0'33'16,"0"0"31,0 0-32,0 0-15,0 33 16,33 199-1,0-100 1,1 1 0,-1-34-1,0-33 1,0-33 0</inkml:trace>
  <inkml:trace contextRef="#ctx0" brushRef="#br0" timeOffset="9814.26">27814 5192 0,'33'0'31,"0"0"-15,-33 34-1,34-34-15,197 0 16</inkml:trace>
  <inkml:trace contextRef="#ctx0" brushRef="#br0" timeOffset="10696.2">28575 5126 0,'0'-33'0,"-33"33"31,33-33-15,-33 33-16,0-33 15,-33 0 1,33 33 0,-34 33-1,34 33 1,33-33-16,-33 33 15,33-32 1,-33 32 0,66 33-1,0-66 1,0-33-16,34-33 16,-34 33-16,33-66 15,-33 0 1,0-34-1,-33 1 1,0 66 0,0 66 15,0 0-15,0 0-1,33 67 16,0-34-31,0 0 32,0-33-32,33-33 15,-33-33-15,34 0 16,32-100 0,0-65-1,-33-34 1,-99 100-1,0 33 1,-33 66 0,33 0-1,33 66 17,0 0-17,0 0 1,0 33-16,0 33 15,0-66 1,33 67 0,-33-67-16,66 132 15,0-66 1,33 1-16</inkml:trace>
  <inkml:trace contextRef="#ctx0" brushRef="#br0" timeOffset="11130.17">28807 5060 0,'33'0'15,"-33"33"1,33-33-1,-33-33-15,132 33 32,-33 0-17,33-33 1,-32-33 0,-34 33-1,-33-33 1,-66 66-1,33 33 17,33-33-17,-33 66 1,0-33 0,33 66-1,0-33 1,-33-33-1</inkml:trace>
  <inkml:trace contextRef="#ctx0" brushRef="#br0" timeOffset="11280.15">29468 4762 0,'33'0'47</inkml:trace>
  <inkml:trace contextRef="#ctx0" brushRef="#br0" timeOffset="11714.12">29766 4663 0,'-33'0'16,"-1"0"-1,34 33 1,-33-33-16,33 33 16,-33 0-1,0 67 1,33-34-1,33-33 1,0 0 0,0-33-1,34 33 1,-34-33 0,0 0-1,0 33 1,-33 0-16,0 0 15,0 0 1,0 0 0,-33 34-1,-33 32 1,-1-66 0,1-66-16</inkml:trace>
  <inkml:trace contextRef="#ctx0" brushRef="#br0" timeOffset="12180.08">29997 4233 0,'0'33'47,"0"0"-31,0 1-16,0-1 16,0 0-16,33 33 15,-33 66 1,0-33-1,33 1 1,-33-1 0,0 0-1,0-66 1,33 33 0,0 0-1,1-33 1,-1-33-16,0 67 15,0-67 1,0 0-16,0 0 16,132 0-1,1-100-15</inkml:trace>
  <inkml:trace contextRef="#ctx0" brushRef="#br0" timeOffset="12630.05">29997 4961 0,'33'0'15,"0"0"16,0-33-31,0 33 16,34 0 0,98-66-1,-66 33 1,0-34 0,-66 34-1,1-33 1,-68 66 15,34 33-31,0 0 47,34 0-47,-34 34 16,33 32-1,-33 0 1,-33 0-1</inkml:trace>
  <inkml:trace contextRef="#ctx0" brushRef="#br0" timeOffset="12781.04">30592 4531 0,'0'0'15,"34"0"17</inkml:trace>
  <inkml:trace contextRef="#ctx0" brushRef="#br0" timeOffset="13313">31022 4796 0,'33'0'63,"1"0"-32,-34-34-15,33 1-16,-33 0 15,0 0 1,33 0-16,-66-33 15,0 33 17,-1 33-17,1 33 1,-33 33 0,33 0-1,33 34 1,0-1-1,66 0 1,-33-66-16,34 33 16,-34-66-16,66 33 15,198-132 1</inkml:trace>
  <inkml:trace contextRef="#ctx0" brushRef="#br0" timeOffset="13829.96">31684 4432 0,'33'-33'0,"-66"66"31,0 0 0,0-33-15,33 33-16,-33 0 31,33 0-31,33-33 31,-33 33-15,66 66 0,0-66-1,0 0 1,33 1 0,-32-1-1,-1 0 1,-66 33-1,0-33 1,-33 66 0,-34-33-1,1-33 1,-66-66 0</inkml:trace>
  <inkml:trace contextRef="#ctx0" brushRef="#br0" timeOffset="15095.88">23316 8367 0,'33'-33'0,"-33"66"78,0 1-63,34-1-15,-34 0 0,0 132 16,-34-33 0,34 34-1,0-133 1,0 33-1,0-33-15,0 0 0,0 0 16,0 33 0,0-33-1,0 0 1,34-33 31,-34 33-32,33-33 1,0 0-16,0 34 16,33-34-1,99-34 1,-32 1 0,-1-33-1</inkml:trace>
  <inkml:trace contextRef="#ctx0" brushRef="#br0" timeOffset="15631.83">24276 9227 0,'0'-33'15,"0"66"1,-34-33 15,34 33-15,-33-33 0,0 67-1,33-34 1,33 0-1,0-33 1,1-33 0,-1 0-1,-33-34 1,0 1 0,0 33-1,-33 66 1,-1 33 15</inkml:trace>
  <inkml:trace contextRef="#ctx0" brushRef="#br0" timeOffset="16448.77">24838 8434 0,'0'33'15,"-33"-33"32,33 33-47,0 0 16,0 33 0,-33 66-1,0 1 1,-1 98-1,34-165 1,0 0 0,0-33-1,34-66 1,-34 0 0,0-33-1,0-33 1,0-33-1,0-1 17,33-32-17,33 0 1,-33 32 0,33 1-1,0 99 1,0 33-1,0 33 1,-33 66 0,34 0-1,-67-65-15,33 65 16,-33-66-16,33 99 16,-33 0 15,0-32-31,0 32 15,0-33 17,0-33-17,0-33 1,0 33-16</inkml:trace>
  <inkml:trace contextRef="#ctx0" brushRef="#br0" timeOffset="16778.74">24672 9029 0,'33'0'63,"1"-33"-48,-1 33-15,0 0 16,0 0-16,33-33 15,99 0 1,67-33-16</inkml:trace>
  <inkml:trace contextRef="#ctx0" brushRef="#br0" timeOffset="18128.64">30129 8268 0,'0'0'0,"0"33"47,-33-33-16,33 33-15,0 0 15,0 1-31,0-1 16,0 66-16,33 66 16,1 1-1,-34-100 1,0-33-16,33 33 15</inkml:trace>
  <inkml:trace contextRef="#ctx0" brushRef="#br0" timeOffset="18711.6">30063 8235 0,'33'0'0,"0"0"47,-33-33-32,34 33 1,-1 0 0,0 0-16,0 0 15,132 0 1,-132 33-16,99 0 15,-98 0-15,98 33 16,-66 34 0,0-1-1,-33 33 1,-33 0 0,-33-65-1,0-1 1,-33 0-1,0 0 17,-33-33-17,-34-33 1,1-33 0,0-66-16</inkml:trace>
  <inkml:trace contextRef="#ctx0" brushRef="#br0" timeOffset="19178.56">31122 8665 0,'33'0'78,"-33"33"-78,0 0 15,0 0-15,0 0 16,0 0 0,0 1-1,0 65-15</inkml:trace>
  <inkml:trace contextRef="#ctx0" brushRef="#br0" timeOffset="19362.55">31155 8401 0,'0'33'47,"0"0"-47</inkml:trace>
  <inkml:trace contextRef="#ctx0" brushRef="#br0" timeOffset="19827.51">31485 8566 0,'0'0'0,"0"33"16,-33-33 15,33 33-15,0 0-16,-33 0 16,33 33-1,0-33 1,0 0-1,33-33 17,0 0-17,0 0 1,1 34 0,-1-1-1,-33 0 1,-33-33-1,33 33 1,-67 0 0,34-33-1,-33 0 1,0-66-16</inkml:trace>
  <inkml:trace contextRef="#ctx0" brushRef="#br0" timeOffset="20347.47">31750 8698 0,'33'0'110,"0"0"-95,-33-33-15,33 33 16,-33-33-16,33 33 16,-33-66-1,0 33 1,-33 33 0,-33 33-1,33 0 1,0 33-1,-33 33 1,99-33 0,0 1-1,33-1 1,66-33 0,34-66-1</inkml:trace>
  <inkml:trace contextRef="#ctx0" brushRef="#br0" timeOffset="20768.44">32081 8599 0,'33'0'16,"-33"33"31,0 0-32,33-33-15,-33 33 16,0 0-16,33 33 16,0 34-1,-33-34 1,33-66-1,-33 33 17,0-66-17,0 0 1,-33 33 0,33-66-1,-33-34 1,33 67-1,33-33-15</inkml:trace>
  <inkml:trace contextRef="#ctx0" brushRef="#br0" timeOffset="22028.35">32411 8797 0,'34'0'46,"-1"0"-14,0 0-17,0 0-15,-33-33 16,33 33 0,33-33-16,-33-33 15,0 0 1,-66 33-1,0 0 17,0 33-17,-33 33 1,0 33 0,33 0-1,33-33-15,0 33 16,33-33-16,-33 1 15,66-1 1,33 0 0,33-66-1,-66-34 1,1 1 0,-67 0-1,-34 0 1,1 33-1,33 66-15,-33-33 16,33 33 0,0 0-1,-33 66 1,33-32 0,0-34-1,66-33 1,1-67-1,-1 1 1,-33 0 0,-33 33 15,-33 33-31,33 33 31,0 0-31,0 0 16,0 33-1,33 1 17,33-34-17,0-33 1,0-33 0,-33-67-1,0 67-15,-33-99 16,33 99-16,-33-99 15,0-100 1,-33 34 0,33 132-1,0 33 1,-33 33 0,33 33 15,0 0-31,0 0 0,0 0 15,-33 99-15,33 0 16,0-99 0,0 100-1,0-100-15,0 99 16,33-33 0,0 1-1,34-1 1,-34-66-1,0-33 1,33 0-16</inkml:trace>
  <inkml:trace contextRef="#ctx0" brushRef="#br0" timeOffset="22238.33">33238 8632 0,'33'0'32,"0"0"-1,1 0-31,32 0 0</inkml:trace>
  <inkml:trace contextRef="#ctx0" brushRef="#br0" timeOffset="22877.29">33437 8764 0,'33'0'110,"0"-33"-110,0 33 15,-33-33-15,66 33 0,-66-33 31,33 33-31,-33-33 32,33 0-17,-33 0 1,0 0 0,-33 66-1,-33 0 1,33 0-1,0 0 1,33 33 0,0-33-1,33-33-15,-33 66 16,33-66-16,-33 34 0,33-34 16,66 33 15,1-66-16,-100-1-15</inkml:trace>
  <inkml:trace contextRef="#ctx0" brushRef="#br0" timeOffset="23844.21">31122 9360 0,'0'0'0,"0"-33"16,-33 33 31,33 33-32,0 0 1,0 0 0,-34-33-16,1 66 15,33-33-15,0 99 16,0-32-1,0 32 1,33 0 0,1-99-1,-34 33 1,-67-99 15</inkml:trace>
  <inkml:trace contextRef="#ctx0" brushRef="#br0" timeOffset="24127.19">31055 9293 0,'0'0'15,"34"0"-15,-1 0 16,-33 34-1,33-34 1,33 33 0,0 33-1,0 66 1,0 0 0,0 34-1,-66-34 1,0-33-1</inkml:trace>
  <inkml:trace contextRef="#ctx0" brushRef="#br0" timeOffset="24410.17">31816 9227 0,'0'33'15,"0"0"1,-33 1 0,33-1-16,-33 33 15,0 99 1,-33 34-1,-33-34 1,65-33 0</inkml:trace>
  <inkml:trace contextRef="#ctx0" brushRef="#br0" timeOffset="24763.14">31816 9161 0,'0'0'0,"33"0"15,0 0 17,-33 33-32,33 33 15,0 67 1,1 65-1,-1-32 1,-33 65 15,0 1-15,33-67 0,-33-66-1,0-66-15,33 33 16,-33-33-16,33-33 15,66-33-15</inkml:trace>
  <inkml:trace contextRef="#ctx0" brushRef="#br0" timeOffset="25593.08">32445 9823 0,'0'0'0,"-34"0"16,34-33-1,0 0 1,-33-1-1,0 1 1,0 33 0,0 33-1,0 34 1,0-1 0,0 0-1,66-33 1,0 0-1,0-33-15,0-33 32,0 33-32,33-33 15,-32-66 1,-1 33 0,-33 32-1,0 68 32,0-1-47,0 0 16,0 66-1,66 0 1,-33 0 0,33-99-1,0-66 1,33-165-1,-33-1 1,-66 34 15,-33 132-15,33 32 0,-33 34-1,33 34 1,-33-1-1,0 66 1,33 66 0,0-32-1,0 65 1,0-165-16,0 99 16,0-99-16,33 34 15</inkml:trace>
  <inkml:trace contextRef="#ctx0" brushRef="#br0" timeOffset="25810.07">32478 9757 0,'0'33'16,"33"-33"-16,-33 33 31,33-33-31,0 33 16,99-33-1,67-66 1</inkml:trace>
  <inkml:trace contextRef="#ctx0" brushRef="#br0" timeOffset="26310.03">33040 9393 0,'0'-33'0,"-33"33"16,66 0 15,-66 33-15,33 0-1,0 0-15,0 0 16,0 0-1,0 99 1,0 1 0,0-67-1,0 0 1,0-99 46,0 0-46,33 0 0,-33 0-1,33-34 1,0 67 0,0 0-1,33 34 1,-33 32-1,-33 33 1,0 33 0,0-33-1,-33 1-15</inkml:trace>
  <inkml:trace contextRef="#ctx0" brushRef="#br0" timeOffset="27409.95">27021 13395 0,'0'0'0,"33"0"109,0 0-78,-33-34-31,33 34 16,-33-33-16,0 0 16,33-33-1,-66 0 1,0 33 0,-33 0-1,-34 66 1,-65 66-1,99 0 1,-33 34 0,32-1-1,67-99-15,0 99 16,0-66-16,34 67 16,65-1-1,99 33 1,1-98-1,65-67 1,100-199 0</inkml:trace>
  <inkml:trace contextRef="#ctx0" brushRef="#br0" timeOffset="28112.9">27715 13957 0,'0'0'0,"-33"0"0,66 0 16,-33-33-1,0 0 1,33 0-1,33-34 1,-33 34 0,34 33-1,-34 66 1,0-66-16,-33 100 16,0-67-16,-33 66 15,0 66 1,-34-98-1,34-34 1,0-66 0,33-34 15,-33 1-15,66 0-1,0-33 1,67 33-1,-67 66 1,0 0-16,0 99 16,0-66-1,-33 0-15,33 33 16,33 0 0,0-66-1,-33 0-15,33-66 16,34-132-16</inkml:trace>
  <inkml:trace contextRef="#ctx0" brushRef="#br0" timeOffset="28493.87">28343 13097 0,'0'0'0,"0"-33"15,0 66 1,-33-33-1,33 33 1,0 33 0,33 66-1,-33-32 1,0 32 0,0-33-1,34 0 1,-34 34-1,0-67 1,0 0 0,0-33-1,33 33 1,-33-33-16,33 0 16,33 0-1,0 0 1,166-198-1</inkml:trace>
  <inkml:trace contextRef="#ctx0" brushRef="#br0" timeOffset="30275.73">28873 13858 0,'33'0'109,"0"-34"-93,0-32 0,-33 33-1,33 0 1,-66 0 0,0 33-1,-33 33 1,0 66-1,32-66-15,34 34 16,0-34-16,0 66 16,34-33-1,65 33 1,33-66 0,33-99-1,-65-33 1,-1-33-1,-99 32 17,-33 1-17,0 66 1,33 66 0,-33 0-1,33 0-15,-33 34 16,33-34-16,0 0 15,0 66 1,33-33 0,0-66-1,0 0 1,0-66 0,33 0-1,-33-33 1,0 99-1,-33 0 1,0 33 0,0 66 15,33-33-15,66 0-1,-66-66 1,1 0-16,65-33 15,-66 0-15,99-66 16,0-100 0,-98 34-1,-34-67 1,-34 34 0,-32 66-1,33 66 1,0 33-16,33 66 47,-33 0-32,33 33 1,0 33 0,-33 0-1,33-66-15,0 100 16,0-100-16,0 33 15,0 66 1,33 33 0,33-65-1,0-1 1,34-33 0,-34-66-1,33-33 1,0-66-1,-33-34 1,-33 1 0,0 0 15,-33 66-15,-33 66-1,33 33 1,0 0-1,-33 0 1,33 0-16,0 33 16,0-33-16,0 0 15,0 67 1,33-34 0,34-33-1,-1-66 1,-33 33-16,33-66 15,-33 66-15,0-67 16,0-65 0,-33 66 15,0 99 0,0 0-15,0 0-1,33-33 1,66-33 0</inkml:trace>
  <inkml:trace contextRef="#ctx0" brushRef="#br0" timeOffset="30809.69">31419 13361 0,'0'-33'0,"0"0"15,-66 33 1,33 0 0,-33 66-1,66-32 1,-33-1 0,33 0-16,0 33 15,0-33-15,33-33 0,-33 66 16,66-66-1,0 33 1,-33-33 15,0 0-15,-33 33 0,33 0-1,0 33 1,-33 1-1,0-1 1,-66 0 0,-66 0-1,-66-165 1</inkml:trace>
  <inkml:trace contextRef="#ctx0" brushRef="#br0" timeOffset="33591.49">28277 14949 0,'0'33'62,"0"0"-15,0 0-31,0 0-16,0 0 0,0 0 15,0 67 1,0-34-16,-33 99 16,33-132-16,0 0 15,0 100 1,0-67 0,0-33-1</inkml:trace>
  <inkml:trace contextRef="#ctx0" brushRef="#br0" timeOffset="33976.46">28575 14982 0,'0'33'47,"0"0"-32,0 0 1,-33 33-16,33 34 16,0 65 15,0-33-15,0 1-1,0 65 1</inkml:trace>
  <inkml:trace contextRef="#ctx0" brushRef="#br0" timeOffset="35541.34">26194 16570 0,'-33'33'0,"33"0"47,0 0-31,0 0-16,0 132 15,-33 1 1,33 65 15,-33-99-15,-1 1 0,34-100-1,0-33 1,-33-66-1,33-67 1,0-65 0,0-1-1,0 34 1,100-33 0,-1 32-1,0 67 1,0 66-1,-33 66 1,34 99 0,-1 1 15,-33 65-15,-33 0-1,0 1 1,-33-34-1,33 1 1,-33-34 0,0-99-1</inkml:trace>
  <inkml:trace contextRef="#ctx0" brushRef="#br0" timeOffset="35808.32">26194 17330 0,'33'0'47,"0"0"-47,0 0 16,33 0-1,-33 0-15,232-33 16</inkml:trace>
  <inkml:trace contextRef="#ctx0" brushRef="#br0" timeOffset="36274.28">27219 17529 0,'0'0'16,"0"-33"-16,0 66 31,0 0-15,-33-33-1,33 99 1,0-66-1,33-66 17,0 33-17,-33-33-15,66 0 0,-66 0 16,33 0 0,-33 0-16,0-1 15,0 1-15,-33 33 16,0 0-1,0 33 1</inkml:trace>
  <inkml:trace contextRef="#ctx0" brushRef="#br0" timeOffset="36674.25">27947 16338 0,'0'0'0,"-33"0"31,33 33-31,0 0 16,0 0-1,0 133 1,33-1 0,-33 100-1,33-100 1,0 33-1,-33-65 1,0-34 0,33-33-1</inkml:trace>
  <inkml:trace contextRef="#ctx0" brushRef="#br0" timeOffset="37074.22">27682 17793 0,'33'0'0,"-66"0"0,66 33 47,0-33-32,0 0 1,0 0-1,0 0-15,67-33 16,-67 0-16,99 0 16,-33 0-1,-33 33 1,-33-66 0</inkml:trace>
  <inkml:trace contextRef="#ctx0" brushRef="#br0" timeOffset="37559.19">27384 16404 0,'0'0'0,"33"0"31,1 0 0,-34-33-31,33 33 0,0 0 16,33 0-1,99-33 1,1 33 0,-34-33-1,0-33 1</inkml:trace>
  <inkml:trace contextRef="#ctx0" brushRef="#br0" timeOffset="38308.13">29468 16206 0,'0'-33'0,"0"0"15,-33 33 1,33-33 0,-66 33-1,0 0 1,-1 66-1,34-66-15,-66 99 16,66-66 0,-66 132-16,33 34 15,0 98 17,99-131-17,66 65 1,66-98-1,34-67 1,32-33 0,67-99-1,0-67 1</inkml:trace>
  <inkml:trace contextRef="#ctx0" brushRef="#br0" timeOffset="38575.12">29137 17231 0,'33'0'31,"0"0"-15,0 0-1,1 0-15,65-33 16,198 33 0</inkml:trace>
  <inkml:trace contextRef="#ctx0" brushRef="#br0" timeOffset="38874.09">30460 16933 0,'-33'0'15,"0"0"17,0 33-17,0 0 1,0 1-16,0-1 0,0 33 16,-33 33-1,-1 33 1,1-33-16</inkml:trace>
  <inkml:trace contextRef="#ctx0" brushRef="#br0" timeOffset="39074.08">30063 16999 0,'0'0'0,"0"-33"15,0 66 1,33-33-1,-33 34 1,33 65 0,67 33-1,-1-66 1,99 0 0</inkml:trace>
  <inkml:trace contextRef="#ctx0" brushRef="#br0" timeOffset="39408.05">30725 16305 0,'0'0'16,"0"-33"-1,-33 33-15,33 33 16,0 0 15,0 0-15,0 0-16,0 99 15,0-65-15,0 164 16,0 1 0,33 98-1,33 1 1,-66-66-1,33 98 1,-66 1 0</inkml:trace>
  <inkml:trace contextRef="#ctx0" brushRef="#br0" timeOffset="39974.01">30758 17033 0,'0'0'0,"0"-34"16,0 1 15,33 33-31,-33-33 16,33 33-1,0 0 1,33 0 0,33 33-1,1 0 1,-34 34 0,0-1-1,-66 33 1,-33-33-1,0 0 1,0-33-16,-67 33 16,67-66-1,-33 34-15,-33-34 32,33-34-17,33-98-15</inkml:trace>
  <inkml:trace contextRef="#ctx0" brushRef="#br0" timeOffset="41140.92">31353 17198 0,'-33'0'47,"33"33"-31,0 0-16,0 0 15,0 0 1,33-33 0,0 0-1,66-66 1,-32-33 0,-1-33-1,-66 65 1,-66 1-1,32 66 1,-32 66 0,66-33-1,-33-33 1,33 67-16,0-34 16,0 33-1,33-33 1,67 0-1,32-33 1,0-33 0,-66 0-1,-33 0 1,-33 0 0,0 0-1,0 66 1,33-33-1,1 33 1,-1 33 0,-33 0-1,33-66 1,-33 66 0,0-33-16,33 0 15,-33 0 1,33 0-1,0-66 1,33-33 0,0-66-1,33-33 1,-66-1 0,1-32-1,-34 32 1,-34 1-1,1 33 1,33 99-16,-33-66 16,33 65-1,-33 34-15,0 0 32,33 34-17,-33-1-15,33 33 16,0-33-16,-33 99 15,33 33 1,33 34 0,0-67-1,66 0 1,1 1 0,-1-34-1,-33-66 1,33-33-1,33-132 1</inkml:trace>
  <inkml:trace contextRef="#ctx0" brushRef="#br0" timeOffset="41373.9">32345 16603 0,'-33'0'0,"66"0"47,0 0-32,0 0-15,1-33 16,230-1-1</inkml:trace>
  <inkml:trace contextRef="#ctx0" brushRef="#br0" timeOffset="115074.4">29369 3373 0,'0'0'15,"0"34"64,0-1-64,0 0-15,33 33 16,-33 66-1,0-33 1,33 34 0,-33-34-1,33-66 17,-33-66-32</inkml:trace>
  <inkml:trace contextRef="#ctx0" brushRef="#br0" timeOffset="115874.34">29435 3010 0,'0'0'0,"0"-33"15,-33 33 1,0-34-1,0 34 1,0 0 0,0 34-1,-1-1 1,-65 0 0,33 33-1,0 66 1,0-33-1,33 34 1,0-34 0,33 0-1,33 33 17,0-32-32,33-1 31,0-33-16,-33-33-15,33 0 16,-66 0-16,66-33 16,34 66-1,32-66 1,0 0 0,34-33-1,-34-33 1,-66-33-1,33 0 1,-66-34 0,-33-32-1,-33 0 1,-33-1 0,0 34 15,-66 33-16,-34 33-15</inkml:trace>
  <inkml:trace contextRef="#ctx0" brushRef="#br0" timeOffset="117241.24">24176 6945 0,'0'0'16,"0"-33"0,0 0-1,0 0 1,33 0 0,0 0-16,1 0 15,-1 0 1,66 33-1,0 66 1,-33 33 0,-66 67-1,-33-34 17,0 0-32,-33 0 31,33-99-16,0 1 1,66-34 0,-33-34-1,33 34 1,33-33 0,-66 0-16,66 0 15,-33 33-15,33-33 16,100 0-1</inkml:trace>
  <inkml:trace contextRef="#ctx0" brushRef="#br0" timeOffset="118008.18">24639 6383 0,'0'-33'0,"0"66"0,0-99 16,-33 33-16,33 0 16,-33 0-1,0 0 1,-33 0 0,-33-1 15,0 34-16,-1 34 1,1 32 0,-33 33-1,-1 33 1,1 100 0,33-67-1,66 67 1,33-100-1,33 33 1,66 1 0,0-67-1,100-33 1,-67 0 0,67-33 15,-1-33-16,67-33 1,-67-66 0,-66-33-1,-66-34 1,-32 133-16,-34-66 16,0 33-16,0-66 0,-34-34 15,1 100-15,0 0 0,-66-99 16,66 131-16,-66-98 15,-199 33 1</inkml:trace>
  <inkml:trace contextRef="#ctx0" brushRef="#br0" timeOffset="119675.05">31518 6912 0,'-33'0'15,"33"-33"32,33 33-31,-33-33 15,34 33-31,32-66 16,33 33-1,0 33 1,-33 66 0,-66 33 15,0 34-16,-66-1 1,0 0 0,0-99-1,66 0-15,-33-33 16,0 0-16,33-33 16,0 0-1,33 0 1,0 0-1,33 0 1,33 33 0,-33 0-1,1 66 17,-1 0-32,-66 0 15,-33 34 16,0-34-15,-1-66-16,-65 66 16,66-66-16,-66 33 15,-166-66 1</inkml:trace>
  <inkml:trace contextRef="#ctx0" brushRef="#br0" timeOffset="120540.99">31915 6317 0,'0'0'16,"-33"-33"-16,33 0 0,-33 33 16,33-33-1,-66 0 1,0 33 0,-33 0 15,-1 0-16,1 33 1,0 0 0,0 66-1,-33 0 1,65 34 0,1 65-1,33-33 1,33-32-1,0-1 1,66 33 0,0-66-1,34 34 1,65-1 0,-33-66 15,100-33-16,-34-33 1,34 0 0,-133-33-1,-66 33-15,66-66 16,-66 33-16,0-99 16,1-34-1,-34-65 1,-34 165-16,1-166 15,0 199-15,-66-165 16,-66 65 0,-100 34-1</inkml:trace>
  <inkml:trace contextRef="#ctx0" brushRef="#br0" timeOffset="123206.79">25433 12733 0,'0'33'109,"33"-33"-77,-33 33-17,33 0-15,-33 0 16,33 34-1,33 65 1,-32 0 0,32 0-1,-33-32 1,-33-67 0</inkml:trace>
  <inkml:trace contextRef="#ctx0" brushRef="#br0" timeOffset="123861.75">25367 12634 0,'0'0'0,"33"0"16,-66 0-16,33 33 47,0 0-32,0 33 1,-33-66-16,33 99 16,-33-66-16,33 67 15,-66-1 17,66 0-32,-33-66 15,33 0 1,0 0-1,0 0 1,0 0 15,33-66 16,0 33-31,0 0-1,0-33-15,33 0 16,33 0 0,0-33-1,-32 33 1,-1 0 0,-33 0 15,0 33-31</inkml:trace>
  <inkml:trace contextRef="#ctx0" brushRef="#br0" timeOffset="124839.67">25863 12435 0,'-33'-33'0,"66"66"0,-66-99 15,0 33 1,33 0-1,-33 33 1,0-66 0,0 33-1,-33 33 1,-67-33 0,67 33-1,-66 33 1,66 0-1,-34 33 1,34-33 0,33 0-1,0 0 1,0 0 0,0 34-1,33-34 16,-33 0-15,33 0 0,0 0 15,0 0-15,0 0-1,0 0 1,0 33-1,0-33-15,0 33 16,0-32 0,0-1-16,33 66 15,0 0 1,33 0 0,0-33-1,0 1 1,-66-34-1,67 0 1,-34 0-16,33 0 16,33-33-1,33 33 1,1-33 0,-133-33-16,132 33 15,-99-33-15,66 0 16,34-67-1,-34-65 1,-33 0 0,-66 99-16,0-133 15,-33 166-15,0-99 16,-100-100 0,-65 67-1</inkml:trace>
  <inkml:trace contextRef="#ctx0" brushRef="#br0" timeOffset="138840.63">10286 5655 0,'33'-33'125,"0"0"-109,-33 0-1,33 33-15,33-66 16,-33 33 0,33 33-1,-33 33 1,33 33-1,1 0 1,-1-33 0,0 1-1,0-34 1,-33-34 0,0 1-1,0 33 1,-33-33-16,33 33 15,-33-33 1,33 33 0,0 0-1,1 0 1,-1 0 0,0 33-1,33-33 1,-33-33-1,33 0 1,-33 33 0,33-33-1,-33 0 1,0 33 0,1 33 15,-1 33-31,33 0 15,33-33 17,-33 1-17,0-68 1,-33 1 0,0 0-1,34 0 1,-34 0-1,0 66 1,33 0 0,0 33-1,33-32 1,0-34 0,-66 0-1,1-34-15,-1 1 16,0 33-1,-33-33-15,33 33 32,0 0-17,-33 33 1,33 0 0,0-33-16,33 34 15,-33-34-15,0 0 16,33-34-1,67 1 1,-67 0 0,0-33-1,-33 66 1,-33 33 0,33-33-1,66 33 16,-32 0-31,65-33 32,-66-33-17,-33 33-15,0-33 16,0 33-16,-33-33 16,33 33-1,0 0 1,0 0-1,67 33 1,-1-33 0,-33 33 15,33-66-31,-33 33 16,-66-33-16,67 0 15,-34 33-15,0-33 16,-33 0-1,33 33 17,-33 33-17,66 0 1,33-33 0,0 33-1,1-66 1,-34 33-1,33-66 1,-66 33 0,-33 0-1,33 33 1,0 33 0,0 0 15,33 33-31,34-33 15,-1-33 17,-33 0-17,-33-33 1,0 0 0,0 0-1,0 33 1,0 0-1,0 33 1,33 0 0,1-33-1,65 0 17,0-33-32,-33 0 15,-65 0 1,-1 33-1,0 33 17,66 0-17,0 0 1,33 0 0,-32-33-1,-1 0 1,-33-33-1,0 0 1,-33 33 15,0 33-15,33 0 0,34 33-1</inkml:trace>
  <inkml:trace contextRef="#ctx0" brushRef="#br0" timeOffset="146968.02">12700 4465 0,'-33'0'31,"33"-33"-31,-33 33 16,-66-66-1,-34-34 1,34 34-1,0 0 1,0 33 0,33 33-1,-100-33 1,67 33 0,-66 0-1,32 0 1,34 0-1,33 0 17,-66 33-17,32 0 1,-32 33 0,33-33-1,66 0-15,-33 34 16,33-67-16,0 33 15,-34 99 1,1-66 0,33 33-1,0 0 1,0-65-16,33 98 16,-33-132-16,33 66 15,33 99 1,0-65-1,0 32 1,33-66 15,34 33-15,-34-33 0,33 1-1,0-1 1,0-33-1,1 33 1,-1-33 0,0 33-1,33-33 1,-32-33 0,65 33-1,-33-33 1,-33 0-1,1 0 17,32 0-17,-33-33 1,-33 33 0,67-66-1,-34 33 1,33-66-1,-66 66 1,0-67 0,1 34-1,-34 33-15,0-33 16,0 33-16,0-33 16,-33-33-1,0-34 1,0-32-1,0 66 1,0 66 0,-66-100-1,66 100-15,-100-99 16,34 33 0,-132-33-1,-34-34-15</inkml:trace>
  <inkml:trace contextRef="#ctx0" brushRef="#br0" timeOffset="168263.42">2183 3704 0,'33'0'47,"-66"0"46,33 33-77,-33-33-16,33 33 0,-33 0 16,0 67-1,33-1 1,33-99-1,66-66 1,-33 0 0,-33-1-1,-66-32 17,0 66-17,0 33-15,-33 0 16,33 0-16,0 0 15,0 33 1,-1 0-16</inkml:trace>
  <inkml:trace contextRef="#ctx0" brushRef="#br0" timeOffset="169314.35">2447 6152 0,'0'-34'0,"0"1"32,-33 33-17,0 0 16,33 33-15,-33-33 0,33 34-16,0-1 0,-33 33 15,33-33 1,33 0 0,0-66 15,33 0-16,-33 0 1,-33 0 0,-66 0-1,0-1 1,33 68 0</inkml:trace>
  <inkml:trace contextRef="#ctx0" brushRef="#br0" timeOffset="173463.04">8731 8334 0,'33'-33'109,"-33"0"-93,0 0-16,33 33 0,67-132 16,-67 66-1,33 33 1,-33 0 0,33 66 15,0 33-16,66 0 1,-32 0 0,-67-66-16,33 33 15,-33-33-15,0 0 16,33-33 0,-33-33-1,0 33 1,0 0-1,1 0 1,-1 33 0,66 33-1,-33 0 1,66 0 0,-99-33-1,100 0 1,-100 0-16,66-33 15,0-33 1,-33 33 0,0-33-1,-33 32 1,34 68 0,-1 65-1,33-33 1,0 0-1,33-33 1,1-66 0,-67-33-1,-33 0 1,33 33 15,0 33-15,34 33-1,-1 33 1,33-33 0,-99 0-16,99 0 15,-99-33-15,67-33 16,-1 0 0,-33-33-1,-33 33-15,0 0 16,-33 0-16,33 33 15,0 33 1,33 33 0,34 33-1,32-33 1,0-66 0,67-33 15,-67-66-16,0 0 1,-99 66 0,0 33-1,1 66 1,-1-66-16,33 99 16,-33-66-16,99 33 15,33-66 1,1-33-1,-34-33 1,-33-33 0,-32 33-1,-1 66 1,33 33 0,99 99 15</inkml:trace>
  <inkml:trace contextRef="#ctx0" brushRef="#br0" timeOffset="184777.19">2447 6218 0,'0'-33'63,"0"0"-16,-33 33-47,0-34 15,0 34 1,0 0-1,0 34 1,0-1 0,66 0-1,-33 33 1,33-33 15,33 0-31,0-33 31,-33-66-15,-33 0 0,0 0-1,-33-1 1,0 67 0,-33 0-1,0 67 1,66-34-16,-33 33 15,33-33-15,-33 33 16,33 33 0,33-66-1,0-33 1,0-33-16,0 33 0,0-66 16,33-33-1,-66 0 16,-33 66-15,0 33 0,-66 66-1</inkml:trace>
  <inkml:trace contextRef="#ctx0" brushRef="#br0" timeOffset="193458.54">3803 10914 0,'0'-33'78,"0"66"16,33-33-78,1 33-16,-1 0 15,0 0-15,0-33 0,33 66 32,-33-66-17,0 0 17,-33 33-32,33-33 15,0 0 1,-33-33-1,132-66 1,100-66 0,-100 66-1,-33 66 1,-65-1 0</inkml:trace>
  <inkml:trace contextRef="#ctx0" brushRef="#br0" timeOffset="194208.49">7111 10583 0,'0'-33'31,"33"33"31,0 33-62,0-33 0,0 33 16,66 0 0,0 34-1,-32-67 1,-34 0 0,33 0-1,33-33 1,33-67-1,34 34 1,-34-33 0,0 33-1,1 0 1,-100 33 0</inkml:trace>
  <inkml:trace contextRef="#ctx0" brushRef="#br0" timeOffset="194724.45">10881 10220 0,'33'0'15,"-33"33"17,33-33-32,-33 33 15,33 33 1,0-33 0,66 33-1,-65 0 1,32-33-1,0-33 1,-33-33 0,33 0-1,33 0 1,1 0 0,32 0-1,132-33 1</inkml:trace>
  <inkml:trace contextRef="#ctx0" brushRef="#br0" timeOffset="204206.75">18785 14453 0,'0'-33'31,"-33"33"-31,66 0 94,0-33-94,1 33 0,-1-33 15,99-33 1,33-1 0,-99 34-1,1 33 1,-34 0-16,33 33 15,-33 0-15,0 1 16,33-1 0,33 33-1,1-33 1,-34-33 0,0 0-1,0-33 1,-33 33 15,0 0-15,0 0-1,66 0 1,-66 0-16,67 66 16,-67-66-16,33 33 15,33 0 1,0-33-1,1-33 1,-1 0 0,-33 0-1,0 33 1,-33 0 15,33 33-15,0 33-16,67 0 15,-1-33 17,-33-66-17,-33 0 1,34-33 0,-34 33-1,-66 0-15,66 33 16,-33 0-16,0 0 15,99 33 1,-32 0 0,65 0-1,-66-66 1,-66 33-16,33-33 16,-33 33-16,1-33 15</inkml:trace>
  <inkml:trace contextRef="#ctx0" brushRef="#br0" timeOffset="-202378.7">11476 14089 0,'33'0'16,"-66"0"62,33-33-78,-33 33 31,0 0-31,0-33 0,-165 0 16,-34 33-1,34 0 1,-67 0 15,67 0-15,165 0-16,-133 0 15,100 0-15,-198 0 16,65 0 0,-32 33-1,164-33-15,-131 66 16,132-66-16,-100 33 16,1 33-1,-66 0 1,-1 67-1,100-34 1,-34 66 0,100-99 15,-66 67-15,33-34-1,66-66-15,-33 66 16,32-66-16,1 67 15,0-1 1,33-33 0,0 0-1,66 33 1,34-33 0,32 34-1,-33-67 1,67 33-1,-34-33 1,132 0 0,-98 0-1,-100-33 1,99 33 0,-99-33-16,67 0 15,231-33 1,-166 0-1,133-33 1,-67 33 0,-231 0-16,199 0 15,-199 0-15,99-1 16,-66 1-16,1 0 16,-1 0-16,132-132 15,-66 66 1,1-34-1,-34 1 1,-33-33 0,-33-1 15,-66 1-15,-66-33-1,-100 32 1,34 34-1,-100 0-15</inkml:trace>
  <inkml:trace contextRef="#ctx0" brushRef="#br0" timeOffset="-189131.69">3572 18389 0,'0'-34'0,"-33"34"16,0 0 15,0 0-16,33 34 1,-33-1 0,0 33-1,33 33 1,0-33 0,33 0-1,0-66-15,0 33 16,0-33-16,33-33 15,-33 0 1,0-33 0,0 0-1,-66 33-15,0-33 16,0 66 0,0-33-16,0 66 31,-33 0-16,-34 99-15</inkml:trace>
  <inkml:trace contextRef="#ctx0" brushRef="#br0" timeOffset="-175100.74">16239 18157 0,'-33'-66'0,"33"33"31,-33 33-16,33-33 1,0 0 0,-33 33-1,0 33 17,-1 0-32,1-33 15,0 66 1,33 0-1,0-33 1,66 0 0,1-66-1,-34 33-15,33-66 16,-66 33 0,33 0-16,-33-33 15,-66 0 16,33 66-31,0 0 16,-34 33 0,34-33-16,-33 99 0</inkml:trace>
  <inkml:trace contextRef="#ctx0" brushRef="#br0" timeOffset="-174034.82">16173 20935 0,'0'0'0,"0"-33"16,-33 33-1,33-33-15,-33 0 16,33 0-1,-34 33 1,1 66 0,0 0-1,0 0 1,33 0 0,33-32-1,33-34 1,34-34-1,-34-32 17,-33 0-17,-66 33 1,-33 0 0,0 0-1,-67 99 1</inkml:trace>
  <inkml:trace contextRef="#ctx0" brushRef="#br0" timeOffset="-171435.01">19645 18587 0,'0'-33'47,"0"66"-16,33-33 32,-33 33-48,0 0 1,33-33-16,-33 33 16,34 0 15,-1 0-31,0 0 15,0 0 17,0-66 15,0 33-16,-33-33-31,33 33 0,0-33 15,33-33 1,-33 66-16,66-66 16,-65 66-16,-1-33 15,99-33 1,-99 33 0</inkml:trace>
  <inkml:trace contextRef="#ctx0" brushRef="#br0" timeOffset="-170218.1">20274 19017 0,'-33'0'31,"66"0"-15,0 0 31,-33 33-32,33-33 1,-33 33-16,33-33 16,-33 33-16,33-33 15,-33 33 1,33 0 0,0 0-1,0-33 79,0 0-78,-33-33-16,33 33 15,0-33-15,34-33 16,32 33-1,66-66 1,-132 66 0,0 0-1</inkml:trace>
  <inkml:trace contextRef="#ctx0" brushRef="#br0" timeOffset="-169402.16">20141 19612 0,'0'0'16,"0"-33"-16,0 0 31,33 33-15,-33 33 31,34-33-47,-1 66 15,0-33 17,0 34-17,0-34 1,0-33 0,-33 33-1,33-33 1,0-33-1,33 0 1,33-34 0,1 34-1,32-66 17,-33 33-32,0 33 15,-66 0-15</inkml:trace>
  <inkml:trace contextRef="#ctx0" brushRef="#br0" timeOffset="-153106.38">19910 21200 0,'0'33'203,"0"0"-188,0 0-15,66 165 32,-66-165-17,0 1-15,0-1 16,33 0-1,0-33 95,-33-33-95,33 33 1,0-33 0,0 33-16,100-100 15,32 34 1,-132 33-16,99-33 16,-98 66-16,65-33 15,-66 0 1,0 33-1,0 0 1,-33 33 0</inkml:trace>
  <inkml:trace contextRef="#ctx0" brushRef="#br0" timeOffset="-152289.44">20307 22159 0,'0'33'32,"33"0"93,0-33-110,0 33-15,0-33 16,-33 33-16,66-33 16,0 0-1,34-66 1,-1 0-1,0 33 17,0-33-17,-33 33 1,-33 33 0,1 33-1,-34 0-15</inkml:trace>
  <inkml:trace contextRef="#ctx0" brushRef="#br0" timeOffset="-151772.48">20505 22655 0,'33'0'78,"0"0"-47,0 0-31,1 33 16,-1 0-1,33 0 1,-33-33-1,0-33 17,0 0-17,0 0 1,0 33 0,0-33-1,66 0 1,34 33-16</inkml:trace>
</inkml:ink>
</file>

<file path=ppt/ink/ink17.xml><?xml version="1.0" encoding="utf-8"?>
<ink xmlns="http://www.w3.org/2003/InkML">
  <definitions>
    <brush xml:id="br1">
      <brushProperty name="color" value="#ff3399"/>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17082.947 -3779.823 136.826, 17144.514 -3700.138 136.826, 17195.16 -3635.394 136.826, 17273.029 -3536.272 136.826, 17322.727 -3472.073 136.826, 17368.34 -3411.918 136.826, 17411.303 -3353.37 136.826, 17468.643 -3274.712 136.826, 17528.703 -3194.11 136.826, 17599.559 -3118.354 136.826, 17683.871 -3075.14 136.826, 17774.08 -3082.62 136.826, 17842.396 -3117.823 136.826, 17902.893 -3163.298 136.826, 17980.52 -3213.546 136.826, 18065.412 -3221.475 136.826, 18123.418 -3180.045 136.826, 18166.682 -3112.368 136.826, 18194.572 -3041.394 136.826, 18277.49 -2977.344 136.826, 18343.416 -2990.649 136.826, 18422.393 -3025.659 136.826, 18524.406 -3079.985 136.826, 18602.199 -3123.597 136.826, 18699.369 -3181.231 136.826, 18776.121 -3225.676 136.826, 18838.533 -3252.685 136.826, 18899.721 -3269.242 136.826, 18958.834 -3254.529 136.826, 18999.562 -3173.312 136.826, 19000.982 -3108.715 136.826, 18991.551 -3044.688 136.826, 18980.586 -2985.642 136.826, 19090.457 -2985.97 136.826, 19164.217 -3039.495 136.826, 19263.371 -3115.816 136.826, 19327.818 -3165.426 136.826, 19419.375 -3238.158 136.826, 19550.549 -3345.342 136.826, 19708.994 -3464.654 136.826, 19890.615 -3596.879 136.826, 20008.672 -3682.826 136.826, 20148.621 -3777.407 136.826, 20322.031 -3882.056 136.826, 20501.832 -3983.438 136.826, 20690.711 -4086.137 136.826, 20813.484 -4152.892 136.826, 20951.498 -4220.304 136.826, 21106.807 -4288.905 136.826, 21264.113 -4350.74 136.826, 21426.229 -4404.526 136.826, 21531.605 -4439.486 136.826, 21637.648 -4468.852 136.826, 21749.49 -4489.402 136.826, 21857.119 -4502.304 136.826, 21963.471 -4508.14 136.826, 22032.602 -4511.934 136.826, 22111.051 -4510.999 136.826, 22190.84 -4505.951 136.826, 22269.58 -4500.894 136.826, 22344.006 -4500.485 136.826, 22423.309 -4499.95 117.389, 22481.197 -4496.866 78.96</trace>
</ink>
</file>

<file path=ppt/ink/ink18.xml><?xml version="1.0" encoding="utf-8"?>
<ink xmlns="http://www.w3.org/2003/InkML">
  <definitions>
    <brush xml:id="br1">
      <brushProperty name="color" value="#ff3399"/>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13701.572 -5006.008 136.826, 13771.925 -4933.125 136.826, 13872.124 -4808.346 136.826, 13929.166 -4724.502 136.826, 14001.1 -4598.244 136.826, 14031.436 -4509.121 136.826, 14057.298 -4405.641 136.826, 14077.368 -4291.106 136.826, 14090.411 -4216.66 136.826, 14100.152 -4125.589 136.826, 14104.6 -4009.52 136.826, 14105.622 -3887.452 136.826, 14100.362 -3756.423 136.826, 14096.943 -3671.253 136.826, 14089.457 -3580.046 136.826, 14078.855 -3478.342 136.826, 14068.295 -3382.141 136.826, 14061.897 -3296.708 136.826, 14058.088 -3191.33 136.826, 14085.316 -3132.023 136.826, 14174.752 -3151.73 136.826, 14242.441 -3206.993 136.826, 14331.545 -3286.829 136.826, 14453.966 -3399.432 136.826, 14533.54 -3472.623 136.826, 14645.125 -3578.222 136.826, 14811.225 -3725.753 136.826, 14993.798 -3882.019 136.826, 15205.898 -4054.565 136.826, 15343.762 -4166.72 136.826, 15507.796 -4293.574 136.826, 15705.488 -4431.27 136.826, 15907.112 -4560.617 136.826, 16116.146 -4677.659 136.826, 16252.021 -4753.736 136.826, 16394.316 -4821.856 136.826, 16530.092 -4876.331 136.826, 16652.154 -4917.581 136.826, 16759.416 -4943.436 136.826, 16829.139 -4960.241 136.826, 16898.029 -4967.363 136.826, 16964.102 -4962.541 136.826, 17021.928 -4949.139 136.826, 17106.695 -4909.525 136.826, 17165.42 -4843.687 136.826, 17193.826 -4733.098 136.826, 17195.559 -4635.774 136.826, 17173.602 -4555.791 136.826, 17138.123 -4460.43 136.826, 17087.213 -4354.121 136.826, 17054.125 -4285.02 136.826, 17006.863 -4195.798 136.826, 16940.219 -4091.009 136.826, 16866.146 -3984.296 136.826, 16781.688 -3872.377 136.826, 16726.789 -3799.629 136.826, 16662.537 -3718.965 136.826, 16585.697 -3629.758 136.826, 16509.924 -3544.21 136.826, 16437.49 -3465.151 136.826, 16345.813 -3365.092 136.826, 16288.034 -3289.924 136.826, 16326.833 -3227.653 136.826, 16418.121 -3236.787 136.826, 16544.875 -3270.021 136.826, 16636.305 -3297.506 136.826, 16744.346 -3330.254 136.826, 16814.572 -3351.54 136.826, 16910.824 -3380.253 136.826, 17025.855 -3411.724 136.826, 17147.432 -3442.901 136.826, 17274.672 -3468.187 136.826, 17357.385 -3484.623 136.826, 17446.621 -3495.708 136.826, 17550.633 -3497.589 136.826, 17659.156 -3492.498 136.826, 17763.344 -3479.776 136.826, 17831.062 -3471.508 136.826, 17905.117 -3457.232 136.826, 17977.121 -3435.498 136.826, 18045.818 -3408.944 136.826, 18109.783 -3376.771 136.826, 18193.777 -3326.908 136.826, 18271.902 -3245.872 136.826, 18324.467 -3168.338 136.826, 18357.365 -3095.252 136.826, 18378.191 -3023.959 136.826, 18395.518 -2940.356 136.826, 18461.959 -2898.477 136.826, 18579.01 -2905.499 136.826, 18687.578 -2924.416 136.826, 18780.689 -2952.544 136.826, 18894.936 -2992.911 136.826, 19036.205 -3050.409 136.826, 19128.031 -3087.784 136.826, 19251.01 -3141.83 136.826, 19407.926 -3218.408 136.826, 19573.064 -3297.819 136.826, 19754.674 -3385.158 136.826, 19872.721 -3441.929 136.826, 20006.824 -3507.857 136.826, 20163.961 -3578.604 136.826, 20324.254 -3650.394 136.826, 20488.986 -3720.692 136.826, 20596.057 -3766.385 136.826, 20714.467 -3815.135 136.826, 20838.52 -3867.247 136.826, 20965.918 -3922.727 136.826, 21102.502 -3986.455 136.826, 21191.287 -4027.878 136.826, 21292.754 -4076.929 136.826, 21426.883 -4149.377 136.826, 21568.057 -4222.729 136.826, 21730.164 -4311.028 136.826, 21835.537 -4368.422 136.826, 21963.26 -4438.732 136.826, 22131.141 -4529.701 136.826, 22314.369 -4629.478 136.826, 22521.314 -4737.457 136.826, 22655.826 -4807.641 136.826, 22817.41 -4885.713 136.826, 23020.328 -4966.616 136.826, 23234.432 -5043.923 136.826, 23470.432 -5117.163 136.826, 23623.834 -5164.769 136.826, 23790.328 -5209.595 136.826, 23978.291 -5255.521 136.826, 24099.461 -5284.82 117.389, 24162.992 -5302 109.808, 24255.26 -5322.03 90.112, 24313.908 -5330.688 34.615</trace>
</ink>
</file>

<file path=ppt/ink/ink19.xml><?xml version="1.0" encoding="utf-8"?>
<ink xmlns="http://www.w3.org/2003/InkML">
  <definitions>
    <brush xml:id="br1">
      <brushProperty name="color" value="#ff3399"/>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19126.492 -3626.911 136.826, 19219.268 -3643.698 136.826, 19296.879 -3661.877 136.826, 19423.635 -3696.215 136.826, 19509.078 -3725.185 136.826, 19593.287 -3759.881 136.826, 19683.863 -3802.904 136.826, 19742.74 -3830.871 136.826, 19812.752 -3867.984 136.826, 19893.635 -3913.008 136.826, 19977.986 -3959.586 136.826, 20064.533 -4008.646 136.826, 20183.908 -4075.393 136.826, 20251.588 -4109.628 136.826, 20318.746 -4140.369 136.826, 20383.93 -4164.168 136.826, 20472.361 -4189.951 136.826, 20567.992 -4188.437 136.826, 20636.812 -4171.23 136.826, 20709.277 -4096.133 136.826, 20738.219 -4018.212 136.826, 20745.152 -3907.108 136.826, 20736.102 -3831.989 136.826, 20715.721 -3744.369 136.826, 20681.445 -3622.906 136.826, 20655.906 -3553.025 136.826, 20628.988 -3481.238 136.826, 20599.658 -3407.782 136.826, 20559.496 -3309.889 136.826, 20515.895 -3210.097 136.826, 20487.809 -3139.499 136.826, 20469.617 -3076.733 136.826, 20507.451 -3005.342 136.826, 20587.035 -3022.456 136.826, 20664.6 -3052.11 136.826, 20731.672 -3092.944 136.826, 20812.092 -3147.157 136.826, 20915.523 -3219.784 136.826, 20982.754 -3266.992 136.826, 21065.826 -3330.444 136.826, 21176.494 -3416.208 136.826, 21304.447 -3512.316 136.826, 21443.088 -3622.75 136.826, 21533.199 -3694.533 136.826, 21644.652 -3777.833 136.826, 21783.174 -3883.816 136.826, 21925.959 -3991.229 136.826, 22076.965 -4109.164 136.826, 22175.109 -4185.822 136.826, 22282.922 -4273.593 136.826, 22408.562 -4376.106 136.826, 22534.523 -4478.02 136.826, 22658.139 -4581.488 136.826, 22738.492 -4648.745 136.826, 22826.357 -4724.717 136.826, 22929.678 -4816.389 136.826, 23038.617 -4908.206 136.826, 23157.273 -5005.616 136.826, 23234.398 -5068.933 136.826, 23324.385 -5141.304 136.826, 23428.707 -5222.526 136.826, 23529.701 -5303.498 136.826, 23628.57 -5395.028 136.826, 23692.834 -5454.522 136.826, 23751.01 -5528.578 136.826, 23808.162 -5623.732 136.826, 23844.734 -5685.141 117.389, 23891.949 -5761.974 90.112</trace>
</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09T17:50:49.562"/>
    </inkml:context>
    <inkml:brush xml:id="br0">
      <inkml:brushProperty name="width" value="0.05292" units="cm"/>
      <inkml:brushProperty name="height" value="0.05292" units="cm"/>
      <inkml:brushProperty name="color" value="#C00000"/>
    </inkml:brush>
  </inkml:definitions>
  <inkml:trace contextRef="#ctx0" brushRef="#br0">31518 2613 0,'0'-33'0,"-33"33"32,33-33-32,0 0 31,0 66 16,-33-33-32,33 33-15,0 0 0,-33-33 16,-33 132 0,33-66-1,-99 100 1,66-100 0,-1 66-16</inkml:trace>
  <inkml:trace contextRef="#ctx0" brushRef="#br0" timeOffset="455">31122 2414 0,'0'33'63,"0"0"-48,0 1 1,33-34-16,-33 33 0,33 33 16,-33-33-16,66 99 15,-33-99 1,0 33-16,66 67 16,-33-1 15,-66-66-16,33-33 1,-33 0-16,0 0 16,34 0-16</inkml:trace>
  <inkml:trace contextRef="#ctx0" brushRef="#br0" timeOffset="818">31022 2877 0,'0'33'47,"33"-33"-31,-33-33-1,34 33-15,-1 0 16,99-33 0,0 33-1,0 0 1,-32 0-1,-34 0 1,-66 33-16</inkml:trace>
  <inkml:trace contextRef="#ctx0" brushRef="#br0" timeOffset="4989.02">20406 9459 0,'33'0'156,"0"33"-156,0 0 0,0-33 16,0 33-16,100 99 16,-67-32-1,0-1 1,0 0 0,0-33-1,-66-33 16,33-33-15,0 0 31,-33-33-47,0 0 16,33 0-1,34-99 1,65-34-1,33 34 1,100-66 0,-67 65-1,1 34 17,-100 66-32,-99 0 15,0 66 16,-33 0 48</inkml:trace>
  <inkml:trace contextRef="#ctx0" brushRef="#br0" timeOffset="8483.03">31882 14254 0,'0'-33'47,"-33"33"-47,33-33 63,33 66-48,0-33 1,0 67 0,1-34-16,65 99 15,-99-99-15,33 0 16,0 0-1,0 99 1,33-65 0,-33-67 31,-33-34-32,33 1 1,-33 0-16,33 0 15,67-66 1,-1 33 0,66-33-1,-33 33 17,34-34-32,-100 67 15,-33 0 1,-66 33 62,0 33-78</inkml:trace>
  <inkml:trace contextRef="#ctx0" brushRef="#br0" timeOffset="18839.07">24408 24242 0,'0'-33'47,"0"0"-32,33 33 17,-33 33-32,0 0 15,0 1 79,33-34-78,0 33 30,0-33-14,0 33-17,0 0 17,0-33-17,0 33 1,0-33-1,67-33-15,-1-33 32,33 33-17,-99-1-15,66-32 16,-65 66-16,-1 0 0,33-33 16,0 0-1,-66 0 48</inkml:trace>
</inkml:ink>
</file>

<file path=ppt/ink/ink2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10:21.686"/>
    </inkml:context>
    <inkml:brush xml:id="br0">
      <inkml:brushProperty name="width" value="0.05292" units="cm"/>
      <inkml:brushProperty name="height" value="0.05292" units="cm"/>
      <inkml:brushProperty name="color" value="#C00000"/>
    </inkml:brush>
  </inkml:definitions>
  <inkml:trace contextRef="#ctx0" brushRef="#br0">27781 1356 0,'0'-33'0,"0"0"63,-33 33-63,66 0 78,-33 33-47,33 0-15,133 132 0,-1 1-1,-165-133 1,33-33-1,0 0 1,-33-33 0,33 0-1,66-67 1,34 1 15,98-66-31,1 66 16,-67-1-1,-132 100-15,100-66 32,-100 66-32,0 0 15,-33 0 1,-33 0 0</inkml:trace>
  <inkml:trace contextRef="#ctx0" brushRef="#br0" timeOffset="2300.83">22853 1455 0,'33'0'110,"-33"-33"-95,34 0 1,-34 0-16,0 0 16,0-33-1,-34 33 1,-32 33-1,0 0 1,-33 33 0,66-33-16,-66 66 15,66-33-15,0 0 0,-1 33 16,1-33-16,33 0 0,0 0 16,-33 34-16,66 98 15,100-33 1,32-66-1,67-66 17,32-99-17,-65-99 1,-100-34 0,-99 67-1,-33 66 1,0 32-1,-34 1 1,34 66 0,0 33-1,33 34 1,-33 65 0,66 33-1,0 34 1,0-34-1,34-99 17,-67-33-17,33-99 1,0-33 0,0 0-1,-33 33 1,33 66-1,0 33 1,33 33 0,66 0-1,-32-33 1,32-66 0,-33 0-1,0-99 1,-66 65-1,-33-32 17,-33 0-17,-33 66 1,0 33 0,0 0-1,33 66 1,33 66-1,0-32 1,66-34 0,0-66-1,0-33 1,-33-67 15,0-32-31,-33 66 16,0 33-1,0 66 17,0 0-17,34 66 1,32 0 0,33-65-1,0-68 1,0-32-1,-66 33-15,34-132 16,-34 132-16,-33-66 16,0 32-16,-33-32 15,33 66-15,-67-66 16,34 33 0,0 66-1,33 33 1,-33 99-1,33 33 1,33 67 15,0 33-15,33 32 0,-32-98-1,-1-133-15,0 99 16,-33-132-16,0 0 0,0 33 15,0 100 1</inkml:trace>
  <inkml:trace contextRef="#ctx0" brushRef="#br0" timeOffset="2698.79">24739 1290 0,'0'0'0,"33"0"0,-33-33 16,33 33-1,0 0 1,-33-33-16,33 33 15,66-33 1,-33 33 0,0 33-1,0 33 1,-66 33 0,-33 33-1,0 1 1,-33-67-1,33-33 17,-132-198-32</inkml:trace>
  <inkml:trace contextRef="#ctx0" brushRef="#br0" timeOffset="3016.77">25202 562 0,'33'0'0,"-33"33"63,0 0-48,0 0-15,33-33 0,-33 34 0,33 131 16,0-33 15,0 67-15,0-1 0,0-66-1,-33-32-15</inkml:trace>
  <inkml:trace contextRef="#ctx0" brushRef="#br0" timeOffset="3216.75">25268 1124 0,'33'0'15,"-33"-33"1,33 33 0,0 0-16,0-33 15,165 66 1</inkml:trace>
  <inkml:trace contextRef="#ctx0" brushRef="#br0" timeOffset="3948.7">25665 1224 0,'0'-33'0,"33"33"16,-33 33-1,33-33 32,0 0-47,0-33 16,0 33-1,33-100 1,0 34 0,-66-33-1,-33 66 1,-33 33-1,-33 66 1,66 0 0,0 33-1,66-32 1,0-34 0,66 0-1,33-33 1,1-33-1,-67-67 17,-66 34-17,33-33 1,-33 66 0,66 0-1,-33 33 1,66 33-1,-66 0 1,0 33 0,-33 67-1,0-34 1,0-33 0,0-33-1,33 0 1,34-99-1,32 0 1,0-67 0</inkml:trace>
  <inkml:trace contextRef="#ctx0" brushRef="#br0" timeOffset="4382.67">26921 628 0,'0'0'0,"0"33"32,-33-33-17,0 34-15,0-1 16,-33 33 15,66-33-31,-33 33 0,33-33 16,0 0-1,33 0 1,33 0 0,33 0-1,-32-33 1,32 33-1,-33 34 1,-66-34 0,0 33-1,-66 0 1,33-66-16,-33 33 16,32-33-16,-131-33 15</inkml:trace>
  <inkml:trace contextRef="#ctx0" brushRef="#br0" timeOffset="6115.54">22886 2877 0,'0'-33'16,"0"66"109,0 0-125,0 34 0,34-1 15,-34 0-15,0-33 0,0 33 16,0 33-16,0-66 0</inkml:trace>
  <inkml:trace contextRef="#ctx0" brushRef="#br0" timeOffset="6701.49">22920 2414 0,'0'-33'16,"-34"33"0,1 0-1,0 0 1,0 0-16,-99 0 16,99 0-1,-33 33-15,-33 100 16,32 32-1,34 33 1,0-32 0,66-1 15,-33-99-31,66 100 16,-32-133-16,32 66 15,132 33 1,1-66-1,-1-66 1,-132 0-16,133-66 16,-166 66-16,0-33 0,66-33 15,0-99 1,-33-100 0,-132 34-1,0 65 1,-66 34-1,-100 33 17,34 66-32</inkml:trace>
  <inkml:trace contextRef="#ctx0" brushRef="#br0" timeOffset="10448.22">22027 4498 0,'0'-33'0,"33"33"94,-33 33-78,0 0-16,0 0 0,0 99 15,33-99-15,-33 166 16,0-166 0,66 132-16</inkml:trace>
  <inkml:trace contextRef="#ctx0" brushRef="#br0" timeOffset="10948.17">22490 4498 0,'0'-33'15,"-33"33"1,33-33-16,-34 33 15,1 0 17,0 0-17,33 33-15,-33-33 16,0 33-16,0 0 16,33 0-16,0 0 0,-33 33 15,33 67 1,0-100-16,0 66 15,0-66-15,33-33 0,0 66 16,0-33-16,66-33 16,34-33-1,-1-66 1,-66-67 0,-66 67-1,-66-33 1,33 132-16,-66-66 15,66 66 1,-33-33-16,-34 33 16</inkml:trace>
  <inkml:trace contextRef="#ctx0" brushRef="#br0" timeOffset="11415.14">22953 4333 0,'0'0'0,"-33"0"0,-1 0 31,1 0 1,33 33-32,0 0 31,-66 99-15,33-33-1,33 33 1,33 67-1,33-166 1,100-66 0,-133 33-16,165-165 15,-165 131-15,67-98 16,-100 99-16,-34-132 16,1 132-16,0 33 0,-33-33 15,-165 0 1,-1 132-1</inkml:trace>
  <inkml:trace contextRef="#ctx0" brushRef="#br0" timeOffset="11831.11">23614 4068 0,'-33'0'15,"66"0"17,-33 33-32,0 33 31,0-33-15,33 100-1,0 32 1,0 33-1,0 1 1,0-133 0,-33-33-16</inkml:trace>
  <inkml:trace contextRef="#ctx0" brushRef="#br0" timeOffset="12231.09">23548 4035 0,'0'-33'0,"0"66"0,0-99 16,33 33-1,-33 0 16,33 33-31,-33-33 16,33 33-16,66-34 16,-66 34-1,133 34 1,-34 32 0,-99 33-1,-33 0 1,-99 66 15,33-98-31,-67 32 16,1-66 15,33-66-31</inkml:trace>
  <inkml:trace contextRef="#ctx0" brushRef="#br0" timeOffset="13446.99">24143 4498 0,'0'0'0,"-33"-33"15,33 0 17,33 33-1,0 0-16,0 0 1,0 0 0,1 0-16,-1 33 15,-33 33 1,0 0 0,-33 33-1,-1-33 1,34-32-16,-33-34 15,0 33 1,0-66-16,33-1 16,-33 1-16,33-66 31,33 66-31,-33 0 16,33 33-16,33-33 15,-66 0 1,34 33-16,-34 33 15,33-33-15,-33 33 16,0 0 0,66 33-1,-33-66 1,33 0 0,66-66-1,-33-33 1,-32 0-1,-67-1 1,-33 67 0,-1 0 15,1 33-15,0 66-1,0 34 1,33-34-1,33 0 1,33-33 0,-32-33-16,32-33 15,-33 0-15,99-66 16,-66-1 0,-33-32-1,-33 66 1,-33 66 15,33 33-15,0 0-16,0 33 31,-33 34-15,66-100-16,-33 132 15,0-99-15,33 33 16,-33 0-16,0 66 15,0-98-15,33 98 16,-33-33 0,0-33-1,-33 0 1,0-66 0,-66 0-1,0-33 1,33 0-1,33-66 1,66-66 0</inkml:trace>
  <inkml:trace contextRef="#ctx0" brushRef="#br0" timeOffset="13981.95">25202 4266 0,'0'33'62,"33"-33"-31,0 0 1,-33-33-32,66 33 15,0-99 1,-33 66-1,0-66 1,-66 66 0,0 0-1,0 33 1,0 33 0,-33 33-1,33 0 1,33 33-1,33-33 1,33-32 0,-33-34-16,66 0 31,-66 0-31,166-166 0</inkml:trace>
  <inkml:trace contextRef="#ctx0" brushRef="#br0" timeOffset="14396.92">25764 3638 0,'0'33'46,"-33"-33"-46,33 33 16,0 0 0,0 33-16,0-33 0,0 1 31,0-1-31,33 0 16,0-33-1,99 33 1,-99 0-1,66-33 1,-65 33 0,-1 0-1,-33 33 1,-67 0 0,1-33-1,-231 0 1</inkml:trace>
  <inkml:trace contextRef="#ctx0" brushRef="#br0" timeOffset="15268.85">22920 4068 0,'-34'0'16,"68"0"15,-1 0 32,-33-33-63,33 33 15,0 0 1,0-33 0,99 0-16,0 0 31,-65 0-15,-34 33-1</inkml:trace>
  <inkml:trace contextRef="#ctx0" brushRef="#br0" timeOffset="15712.82">23019 3836 0,'0'-33'16,"33"33"15,-33 33 16,0 1 0,33-1-31,-33 0-16,33 0 31,-33 0-16,33 0 1,-33 33 0,33-33-16,33 99 0,-66-99 15</inkml:trace>
  <inkml:trace contextRef="#ctx0" brushRef="#br0" timeOffset="16184.78">22886 4200 0,'-33'0'0,"33"-33"109,33 33-109,1 0 16,-1 0-16,132-66 15,-33 33 1,-33-33 0,-65 66-1,-34-33 32</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17:38.24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15081 2613 0,'33'0'125,"-33"-33"-109,33 33-1,0-33-15,34 0 16,32-1 0,-66 68-1,33-1 1,-33 0 0,33 0-1,-33 0 1,0-33 15,0 0 0,1-33 1,-1 33-17,0-33 16,0 33 1,0 0-17,33-33 17,0 33-1,-33 0-16,33-33-15,1 33 32,-1 0-17,33 0 1,199 0 0,-166 0-1,-99 0 1,33-34-1,-33 1 1,0 33 0,0-33-1,33 66 1,-33-33 0,34 33-1,-34 1 1,0-34 15,33 0-31,0-34 31,-33 1-15,0 0 0,0 33-1,-33 33 1,66 0-1,1 1 1,-1-1 0,33-33-1,-66-33 1,33-1 0,-33 34-1,-33-33 1,33 66-1,0 1 1,34 32 0,-1-33 15,33-33-15,0 0-1,-66-33 1,0 0-1,0 0 1,0 66 0,0-33-1,34 33 1,-34-33-16,33 33 16,-33-33-16,0 0 15,66 0 1,-33-33 15,-33 0-31,0 33 31,34 0-31</inkml:trace>
  <inkml:trace contextRef="#ctx0" brushRef="#br0" timeOffset="58538.86">11344 4068 0,'0'-33'0,"-33"33"0,33-33 94,33 0-47,-33 0-16,33 0 0,33 0 1,0-1-17,34 1-15,164 66 16,-132 1-1,-98-34-15,-1-34 16,0 34 0,0-33-1,33 0 1,-66 0 0,33 0-1,0 33 1,0 33-1,33 0 1,0 0 0,1 0-1,-34-33 1,0-33 0,33 33-1,-33 0 1,0 0-1,0 0 1,0 67 15,66-34-15,-32 0 0,32-33-1,-33 0 1,33-66-1,-66 32 1,33 1 0,0 33-1,-32 0 1,32 33 0,0 34-16</inkml:trace>
  <inkml:trace contextRef="#ctx0" brushRef="#br0" timeOffset="60205.77">16140 3969 0,'0'-33'0,"-33"33"0,33-33 0,33 33 62,0-33-62,0 33 0,0 0 16,99 0-1,33 33-15,-98 0 16,-1 33 15,0-66-15,0-33 0,0-33-1,33-1 1,-32 1-1,-34 66 1,0 0 0,0 100-1,0-34 1,66 33 0,-33-66-1,66-66 1,-65 0-1,32 0 1,-33 0 15,0 33-15,-33 33 0,66 33-1,-32 0 1,-34-33-16,33-33 15,-33 33-15,0-33 0,33 0 16,33-33 0,1 0-1,-1 0 1,-66 33 0,33 0-1,0 33 1,99 66-1,-65-99 1,32 0 15,33-33-15,-65-33 0,32 33-1,-66 33 1,0 0-1,-33 0-15,66 33 0</inkml:trace>
  <inkml:trace contextRef="#ctx0" brushRef="#br0" timeOffset="72770.1">1819 1455 0,'-33'-33'16,"33"0"-1,0 0 16,0 0-15,0 66 62,0 0-62,33 99-16,-33-65 15,0 131 1,33-132-16,-33 0 16,0-33-16,0 0 15,0 0 1,-33-66 0</inkml:trace>
  <inkml:trace contextRef="#ctx0" brushRef="#br0" timeOffset="73621.06">1918 959 0,'0'0'0,"-33"0"16,0 0-1,0 0-15,-33 0 16,0-33 15,33 66-15,-33 0-1,-1 33 1,1 34 0,0 32-1,0 33 1,66-132-16,-33 67 16,33-67-16,0 99 15,33-33 1,0 0-1,33 1 1,-33-34 15,33 0-15,1-66-16,-1 33 0,-33-33 16,33 33-1,66-66 1,0 0-1,1 0 1,-133 0-16,66 0 16,-33 33-16,33-100 15,0 1 1,-33-99 0,-33 165-16,-33-199 15,33 199-15,-66-165 31,0 131-31,-33-32 16,-34 66 0,-98 33-1</inkml:trace>
  <inkml:trace contextRef="#ctx0" brushRef="#br0" timeOffset="78055.82">1158 5722 0,'-34'0'15,"34"-33"-15,0-1 47,-33 34-47,33-33 47,33 0-31,-33 0-16,0 0 0,34 0 15,-34 0 1,0 0 0,33 33-1,0-66 1,33 66-1,0 33 1,0 0 0,-66 0-16,33 33 15,-33-33-15,0 33 16,0 1 0,-66 32-1,33 0 1,0-33-1,0 0 1,0-66 15,33 33-31,0-66 32,33 33-17,0-33 16,0 33-15,33-33 0,66-33-1,-98 66-15,65-66 16,-66 66-16,0 0 0,33-33 16,0 0-1,-66 33 1</inkml:trace>
  <inkml:trace contextRef="#ctx0" brushRef="#br0" timeOffset="79085.76">1687 5126 0,'-33'-33'0,"33"0"16,-33 33-16,0 0 0,-34-33 31,-65-33-31,33 33 16,66 0 15,-33 33-15,-1 0-1,1 0 1,0 33 0,33-33-16,-66 66 15,99-33-15,-99 33 16,33 33 0,-1 1-1,34 65 1,0-132-1,33 33-15,0-33 0,0 0 16,0 34-16,0 32 16,33 0-1,-33-66-15,66 66 16,-66-66 0,34 33-1,32 1 1,-33-34-1,33 33 1,33 0 0,-33-33-1,0 0 1,-33-33-16,67 0 16,-67 0-16,0 0 15,99-33 1,34 0-1,-34-33 1,-33 0 15,-66 33-31,33 0 16,-33 33 0,0-67-1,-33 34-15,33-66 16,1 0-1,-34 0 1,0 66-16,0-34 16,0 34-16,-34 0 15,34 0-15,-33-66 16,0 66-16,0 0 16,33 0-16,-99-33 15,99 33-15,-33 0 0,-66-34 16,0 34-1,-67-66 1</inkml:trace>
  <inkml:trace contextRef="#ctx0" brushRef="#br0" timeOffset="99514.67">13461 7706 0,'33'0'32,"0"0"-1,0-33-15,0 33-1,0 0-15,66 0 0,34 0 31,-100 0-31,165-33 16,-165 33-16,133 0 16,-34 33-1,-66-33 1,33 0 0,-66 33-1,0-33 1,-66 0-1,0 0 1,-66 0 0,-66 33-1,65-33 1,1 0 0,66 0-1,66 0 16,0 0-15,0 0 0,67-33-1,-34 33 1,-33 0-16,132 0 0</inkml:trace>
  <inkml:trace contextRef="#ctx0" brushRef="#br0" timeOffset="100295.63">16702 7739 0,'33'0'32,"0"0"15,0 0-47,0 0 15,0 0-15,33 0 0,100 0 31,65 0-15,-32 0 0,-34 0-1,-132 0-15,33 0 16,-33 0 31</inkml:trace>
  <inkml:trace contextRef="#ctx0" brushRef="#br0" timeOffset="102147.53">23548 6879 0,'-33'0'0,"33"-33"15,0 0 1,-33 33-1,33-33-15,-33-33 16,-33 33 0,-67-66-1,-65-1 1,66 34 0,-100-33-1,199 99-15,-232-66 31,199 33-31,-198 0 16,32 0 0,1-34-1,98 34 1,34 0 0,-33 33-1,-34 0 1,-32 0-1,-133 33 1,199-33 0,-100 33-1,100 0 1,99-33-16,-66 34 16,66-34-16,-33 33 15,-34 0 1,-32 33 15,0 0-15,0 33-1,65-66 1,1 33 0,33-32-16,-33 32 15,33-33-15,0 0 16,-33 66-1,0 0 1,33-33 0,33 1-1,33-1 1,-33-33-16,66 33 16,-33-33-1,33 0-15,-33 0 0,99 33 16,-99-66-1,67 66 1,98 1 0,1-1-1,-34 0 1,66 0 0,-198-66-16,199 66 15,-199-66 1,199 66-16,-34-33 15,100 0 1,-100 1 0,-66-1-1,199 0 1,-99 0 0,-1-33-1,-32 0 16,-34 0-15,-33-33 0,-99 33-16,67-66 15,-67 66-15,0 0 0,33-34 16,-66 1-16,99-33 16,-66 33-16,33-66 15,0 0 1,-33-1-1,1-65 1,-34 66 0,0 66-16,-34-99 15,34 98-15,-33 1 0,0-66 16,-198-132 0</inkml:trace>
  <inkml:trace contextRef="#ctx0" brushRef="#br0" timeOffset="111879.01">21795 9889 0,'-33'0'16,"0"0"15,0 0-15,33-33-1,-33 33-15,-33 0 16,-34-33 0,-32-33-1,66 66-15,-66-100 16,99 100-1,0-66 1,-1-33-16,1 66 31,33-33-15,0-34 0,33 34-1,1 33 1,-1-33-1,33 66 1,0 0 0,33 33-1,-33 0 1,0 0 0,1 67-1,-34-67-15,0 66 16,0-66-1,-33 33-15,0-33 16,33 99-16,-33-98 16,-33 32-1,33 66 1,-33-33 0,0-66-16,33 33 15,-33-33 1,-1 1-16,1 32 15,-33-66 1,66 33-16,-99-33 16,66 0-16,0-33 15,0 33-15,-99-133 16</inkml:trace>
  <inkml:trace contextRef="#ctx0" brushRef="#br0" timeOffset="112761.96">22754 9988 0,'0'0'0,"0"-33"16,-33 33 0,0-33-1,0 0 1,-66 0 0,33 33-1,-34 0 1,100 33-16,-99 0 15,66-33 1,0 33 0,-33 33-1,66 33 1,0-33 0,66 34-1,33-34 1,0-66-1,1 0 1,-1-66 0,-66 0-1,0 32-15,-33-32 16,0 33-16,0 0 16,-33 0-1,0 33 16,33 33-31,0 0 16,0 66 15,0-32-15,66 65 0</inkml:trace>
  <inkml:trace contextRef="#ctx0" brushRef="#br0" timeOffset="113628.92">22853 9988 0,'0'33'32,"33"-33"-1,-33 33-15,34 33-1,-1-66-15,0 66 16,-33-32-16,66 32 15,-66 0 1,33 0 0,-33-33-1,-33-66 1,33 0 15,0 0-31,0-66 16,0-34-1,0 34 1,33 33 15,0 33-15,0 33 0,0 66-1,33 0 1,-33 33-1,0 1 1,0-34 0,-33 0-1,0-33 1,-33-33 15,33-33-15,-33 33-16,0-66 31,33-67-31,33 34 31,0 33-15,67 0 0,-67 33-1,33 33 1,-33 99-1,0 0 1,0 34 0,-33-34-1,33-33 1</inkml:trace>
  <inkml:trace contextRef="#ctx0" brushRef="#br0" timeOffset="114078.89">24110 10021 0,'0'33'78,"33"-33"-63,-33 33-15,0 0 0,0 0 16,0 0 0,0 1-16,33 65 15,-33-66-15,0 0 16,0 0-1</inkml:trace>
  <inkml:trace contextRef="#ctx0" brushRef="#br0" timeOffset="114230.88">24044 9657 0,'0'0'0,"33"0"47,0 33-32</inkml:trace>
  <inkml:trace contextRef="#ctx0" brushRef="#br0" timeOffset="114848.85">24342 10120 0,'33'0'47,"0"0"-32,-33 33 1,33 0 0,33 34-1,0-34 1,-33 33-1,0 0 1,-66-66 31,33-33 0,0-66-47,0 66 0,33-67 15,0 34 1,-33 33 0,33 0-1,1 33-15,-1 0 16,0 33 0,0 33-1,0 34 1,0-100-16,-33 66 15,33-33-15,-33 0 0,33 0 16,-33 0 0</inkml:trace>
  <inkml:trace contextRef="#ctx0" brushRef="#br0" timeOffset="115811.8">25466 9459 0,'0'33'63,"0"0"-48,0 0 1,0 0-16,0 0 0,33 0 0,-33 133 31,33-1-31,0-132 16,0 132-1,-33-131-15,0 65 16,34-33 0,-34-99 15,-34 33-16,34-99 1,-33-1 0,33-32-1,0 66 1,33 33 0,34-33-1,-1 33 1,0 66-1,0 33 1,-33 33 15,-33-66-31,33 66 16,-33-66-16,0 34 16,33 32-1,-33-66 1,0 0-16</inkml:trace>
  <inkml:trace contextRef="#ctx0" brushRef="#br0" timeOffset="117146.73">26756 10253 0,'0'-33'0,"0"-1"31,-33 34-31,33-33 16,0 0-1,-33 0 1,0 0 0,-33 0-1,-1 0 1,34 33-16,0 0 16,0 0-1,-66 33-15,33 0 16,0 33-1,0 34 1,66-1 15,0-33-15,33 0 0,66-33-1,0-33 1,0-33-1,-33-33 1,-32-33 0,-1-34-1,-33 34 1,0 66 0,0 0-16,33 33 31,-33 33-31,33-33 15,33 33 1,-66 0 0,66 33-1,-33-33-15,0 1 16,0 65 0,-33-33-1,0 0 1,0-33-1,-33-66 48,33 0-47,0 0-16,0 0 15,0 0-15,33-33 16,0-34-1,34 34 1,-34 33 15,0 33-15,0 0 0,-33 33-1,33 66 1,-33-32-1,33-34-15,-33 33 16,0-33-16,0 0 16,0 0-1,0 0 1,0-66 15,-33 33-31,33-33 16,0-99 15,0 32-31,0 1 31,33 66-31,-33 0 16,0 0-16,33 33 16,0-33-1,0 66 1,33 33-1,-66-33-15,66 33 16,-66-33-16,0 34 16,33 32-1,-33-33 1,0 0-16</inkml:trace>
  <inkml:trace contextRef="#ctx0" brushRef="#br0" timeOffset="117748.69">27649 10253 0,'33'0'47,"-33"33"-31,0-66-1,33 33 1,0 0-1,-33-33-15,33 33 0,33-67 16,-33 67-16,1-66 31,-1 33-31,-33 0 16,0-33 0,-33 33-1,-34 33 1,1 0-1,0 33 1,0 33 0,0 0-1,33 33 1,33-32 0,66 32-1,33-33 1,0-33-1,34 0 1,-67-66 15,-33-33-31</inkml:trace>
  <inkml:trace contextRef="#ctx0" brushRef="#br0" timeOffset="118427.66">28575 10418 0,'0'-33'0,"-33"33"15,0 0 32,33 33-47,-33-33 16,33 33 15,-33-33-15,33 33-1,66 0 1,0-33 0,-33-66-1,-33 33 1,-33 33 0,-33 0-1,0 0 1</inkml:trace>
  <inkml:trace contextRef="#ctx0" brushRef="#br0" timeOffset="121066.52">28972 9327 0,'-33'0'16,"0"-34"15,66 34 94,0 0-125,0 34 0,66-34 16,100 33-1,-100-33 1,-33 0 0,66 33-1,-66-33 1,1 0 0,-1 0-1,-33 33 1,0-33 15,33-33-31,0 33 31,-33 0-15,0 0 15,-33-33-15</inkml:trace>
  <inkml:trace contextRef="#ctx0" brushRef="#br0" timeOffset="121660.49">29534 9360 0,'0'0'15,"0"33"48,33-33-48,-33 33 1,0 0 15,0 33-15,33 66-1,-33 67 1,33-1 0,0-132-1,-33-33 1,0 0 0</inkml:trace>
  <inkml:trace contextRef="#ctx0" brushRef="#br0" timeOffset="122550.44">30626 9128 0,'0'33'78,"0"0"-78,0 0 15,0 0-15,0 0 0,-34 67 16,34-67-16,-33 165 16,33-165-16,-33 100 15,0 131 1,33 1 15,-33-133-31,33 0 31,-33-32-15,33-1 0,0-33-1</inkml:trace>
  <inkml:trace contextRef="#ctx0" brushRef="#br0" timeOffset="123109.42">30989 9492 0,'0'-33'31,"0"66"16,0 0-16,0 0-15,0 33-1,33 100 1,-33-133-16,0 66 16,0-66-16,33 0 0,-33 66 15,34 0 1,-34 1-1,0-67 1,33 0 0,-66-66-1</inkml:trace>
  <inkml:trace contextRef="#ctx0" brushRef="#br0" timeOffset="123610.38">30989 9426 0,'0'0'0,"0"-33"15,0 66-15,33-33 110,0 0-95,34 0-15,-34 0 0,99 33 16,33-33 0,-65 0-1,-67 0-15,0 0 16,0 0 15,0 0-15,0 0-1</inkml:trace>
  <inkml:trace contextRef="#ctx0" brushRef="#br0" timeOffset="124126.35">31122 9955 0,'-33'0'47,"66"0"31,0 33-62,0-33-16,0 0 0,0 33 15,33-33 1,33 0-1,-66 0-15,0 0 16,0 0-16</inkml:trace>
  <inkml:trace contextRef="#ctx0" brushRef="#br0" timeOffset="128509.12">21266 11245 0,'0'-33'15,"0"0"16,0 66 63,0 0-94,0 0 0,33 0 16,-33 66-16,33 67 15,0 32 1,0-66 0,-33-66-1,0-33 1,0 1 0,0-68 30,0 1-30,0 0 0,0 0-16,0-33 15,-33-66 1,33 33 0,0-34-1,0-32 1,33 66-1,-33 33 1,33-1 0,0 34 15,0 33-15,34 0-1,-1 33 1,33-33-1,-33 33 1,-33 34 0,0-34-1,33 165 1,-33-32 0,0-34-1,-33 33 1,0-66 15,34 1-31,-34-34 16,33-33 15</inkml:trace>
  <inkml:trace contextRef="#ctx0" brushRef="#br0" timeOffset="128811.1">21398 11708 0,'0'33'47,"33"-33"-31,-33-33 0,33 33-16,0 0 15,0 0-15,34 0 16,65 0-1,33 33-15</inkml:trace>
  <inkml:trace contextRef="#ctx0" brushRef="#br0" timeOffset="129809.05">22291 11774 0,'33'0'32,"-33"33"30,33-33-62,-33 33 16,33-33-16,-33 33 0,33 0 15,-33 0-15,67 67 16,-67-67 0,33 0-16,-33 0 15,33 0 1,-33 0-16,0-66 31,-33 33-15,33-33-1,-33-33 1,33 33-16,0-34 16,0 34-16,0-33 15,33 0 1,0 0 0,0 33-1,0 66 1,0-33-1,0 66 1,0 33 0,0 0 15,0-32-15,-33 32-1,33-66 1,-66-33-1,33-33 17,0 0-17,-33-33 1,33-34 0,33-32-1,-33 99-15,33 0 16,0 0-1,0 33 1,1 0 0,-34 33-16,33 33 31,33 33-15,-33 1-1,-33-67-15,0 33 16,33-66-16,-33 99 15</inkml:trace>
  <inkml:trace contextRef="#ctx0" brushRef="#br0" timeOffset="130261.02">23746 11179 0,'0'33'47,"0"0"-16,0 0-31,33 33 16,-33 66-1,33 34 1,-33-133-16,34 132 15,-34-132-15,33 66 16,-33-66-16,0 34 16,0-34-1,33 0 1,-33 33-16</inkml:trace>
  <inkml:trace contextRef="#ctx0" brushRef="#br0" timeOffset="130746">23647 12270 0,'33'0'0,"0"0"47,0 0-31,0 33 0,0-33-16,34 0 15,-1 0 1,33-33-1,-33 33 1,-33 0 0,0 0-1</inkml:trace>
  <inkml:trace contextRef="#ctx0" brushRef="#br0" timeOffset="131158.98">23548 11079 0,'33'0'62,"0"0"-46,0-33 0,0 33-16,0 0 15,0 0-15,100 0 16,-34 0 0,33 33-1</inkml:trace>
  <inkml:trace contextRef="#ctx0" brushRef="#br0" timeOffset="131691.95">24838 11840 0,'0'0'0,"0"-33"15,0 66 1,33-33 15,-33 33-15,0 0-1,33 33 1,-33 1 0,33 32-1,0-99 1</inkml:trace>
  <inkml:trace contextRef="#ctx0" brushRef="#br0" timeOffset="131853.94">24805 11542 0,'0'34'47,"33"-34"-47</inkml:trace>
  <inkml:trace contextRef="#ctx0" brushRef="#br0" timeOffset="132391.91">25135 11906 0,'33'0'31,"-33"33"0,34-33-31,-34 33 16,33-33-16,0 67 15,0-67-15,0 66 16,0-33 0,-33 0-1,0-66 1,-33 33-1,33-33-15,0 0 16,0-67 0,0 1-1,33-33 17,33 99-17,-33 0 1,33 66-1,-33 33 1,-33-33-16,33 33 16,1-66-16,-1 99 15,0 34 1,0-67 0</inkml:trace>
  <inkml:trace contextRef="#ctx0" brushRef="#br0" timeOffset="133074.88">26624 11146 0,'0'-34'0,"0"68"47,0-1-31,0 0-16,0 0 0,0 0 15,0 33 1,33 132 0,-33 1-1,33-34 1,0-66-1,-33-32 1,0-100 15,0-1-15,0-32 0,0 33-16,0-33 15,0 33-15,33-33 16,0 0-1,0 66 1,0 0 0,33 66-1,1 33 1,-34 33 15,0-65-15,0-1-1,-33 0 1</inkml:trace>
  <inkml:trace contextRef="#ctx0" brushRef="#br0" timeOffset="134175.82">27583 11939 0,'0'0'0,"-33"0"0,33-33 0,0 0 32,-33 0-17,0 0 1,33-33-1,-67 33 1,34 33 0,0 0-1,-33 33 1,0 33 0,33 0-1,33 0 1,33 0-1,33 1 1,33-34 0,34-99-1,-100 32 1,-33 1 0,33-33-1,0 33-15,-33 0 0,0 0 16,0 0-1,33 66 1,0 0 15,0 0-15,-33 0-16,33 0 16,0 100-1,0-67 1,-33-33-1,0 0 1,0-66 15,0 0-31,-33-33 32,33-1-17,33 34-15,-33-33 16,0 0-16,0 33 15,33 33 1,0 0 0,1 0-1,32 33 1,-66 0-16,33 0 16,0 0-16,-33 0 15,33 0-15,-33 34 16,0-1-1,0-33 1,0-66 15,0 0-15,0 0-16,0 0 16,0-67-1,0 67-15,0-66 16,33 0-1,0 66 1,0 33-16,0 33 16,-33 0-16,33-33 15,0 33-15,0 66 16,-33-66-16,33 33 16,-33 34-1,0-1 1</inkml:trace>
  <inkml:trace contextRef="#ctx0" brushRef="#br0" timeOffset="134724.79">28476 12005 0,'33'0'78,"0"-33"-63,0 33 1,-33-33-16,33 33 0,33-66 16,0 33-1,-33-33 1,-66 0 15,0 33-15,-33 33-1,33 0 1,0 33 0,0 0-1,0 33 1,33 33 0,33 0-1,33-32 1,66-1-1,-99-66-15,100 33 16,-100-33-16,66-33 16</inkml:trace>
  <inkml:trace contextRef="#ctx0" brushRef="#br0" timeOffset="135340.75">29236 11212 0,'0'0'0,"0"-33"16,-33 33-1,33-33 1,0-1-1,33 34 17,1 0-17,-1 0 1,66 0 0,0 0-1,-66 34 1,0-1-16,-33 66 15,0-66 1,0 33-16,-66 99 16,0-32-1,33-34 1,0-33 15,33-33-31,-33 33 16,33-33-16,0 0 0,0 1 15,33 32 1,0 0-16</inkml:trace>
  <inkml:trace contextRef="#ctx0" brushRef="#br0" timeOffset="135516.75">29501 12568 0,'0'33'47</inkml:trace>
  <inkml:trace contextRef="#ctx0" brushRef="#br0" timeOffset="136392.7">30096 11278 0,'0'0'0,"33"0"31,-33 33 0,34-33-15,-1 0 0,33 0-1,66 0 1,33 33-1,34-33 1,-100 0 0,0 0-1,-66 0 1,-66 0 0</inkml:trace>
  <inkml:trace contextRef="#ctx0" brushRef="#br0" timeOffset="136790.68">30559 11443 0,'0'0'0,"33"0"0,-33 33 78,0 0-62,34 0-1,-34 1-15,0-1 0,33 99 16,-33 33 0,33-32-1,-33-67 1,33-33 15,-33-66-31</inkml:trace>
  <inkml:trace contextRef="#ctx0" brushRef="#br0" timeOffset="137274.65">31485 11112 0,'0'-33'0,"-33"33"0,33 33 47,0 1-31,0-1-1,0 0 1,-33 0-16,33 0 0,0 66 16,0-33-16,0 100 15,-33 65 1,33-32-1,0-34 1,-33-66 0,33 33-1,33-65 17,-33 32-32</inkml:trace>
  <inkml:trace contextRef="#ctx0" brushRef="#br0" timeOffset="137724.63">31783 11377 0,'33'0'62,"-33"33"-46,0 0-1,0 0-15,0 0 0,33 0 16,-33 67 0,33 98-1,0-99 1,-33 1-1,33-67 1,-33 0 0</inkml:trace>
  <inkml:trace contextRef="#ctx0" brushRef="#br0" timeOffset="138074.61">31816 11278 0,'0'0'0,"33"0"47,-33 33-47,33-33 31,0 0-31,0 0 16,1 33-16,131-33 31,-66 0-15,33 33-1,-99-33-15</inkml:trace>
  <inkml:trace contextRef="#ctx0" brushRef="#br0" timeOffset="138323.59">31882 11939 0,'-33'0'0,"66"0"0,-33 0 16,33 0 15,0 0-15,34 33-1,32-33 1,0 0-1,-66 0-15,99 0 0</inkml:trace>
  <inkml:trace contextRef="#ctx0" brushRef="#br0" timeOffset="139439.54">28343 7342 0,'34'0'93,"-34"33"-93,0 0 16,33 0 0,33 100-1,0-67 1,-33 0-1,0-33 1,-33 0 15,33-33 1,0-33-17,0 33 1,100-33-1,32-66 1,33 66 0,-32-33-1,-133 66-15,66-34 16,-66 34-16</inkml:trace>
  <inkml:trace contextRef="#ctx0" brushRef="#br0" timeOffset="141090.45">17793 8864 0,'0'-34'32,"0"68"-1,33-34-16,-33 33 1,33-33-16,-33 33 0,33 0 16,1 33-1,32 0 1,-33-33 0,0 0-1,-33-66 16,33 33-15,0 0 0,66-33-1,33-33 1,34 0 15,-34 33-15,-33 0-1,-33 33 1,-99 0 0</inkml:trace>
  <inkml:trace contextRef="#ctx0" brushRef="#br0" timeOffset="144608.26">21663 13295 0,'-33'-33'16,"0"33"30,33-33 48,33 33-94,-33-33 16,33 0-1,-33 0-15,33 0 16,0-33 0,-33-33-1,-33 65-15,0 1 16,33 0-16,-66 33 16,-1 0-1,34 0-15,-33 0 16,33 33-16,-33 34 15,0-1 1,0 66 0,33-33-1,33 33 1,0-98-16,66 65 31,-66-66-31,33 0 0,33 33 16,66 33-1,100-33 1,-34-33 0,-32-66-1,-34-66-15</inkml:trace>
  <inkml:trace contextRef="#ctx0" brushRef="#br0" timeOffset="145122.23">22258 12766 0,'0'0'0,"0"33"63,0 0-63,0 0 15,33-33-15,-33 133 16,33-34-1,0 33 1,0 34 0,0-34-1,1-33 1,-1-33 15,0 0-15,0 0-1,-33-32 1,66-34 0,-33 0-16,33 0 15,-33-34-15,66-65 16</inkml:trace>
  <inkml:trace contextRef="#ctx0" brushRef="#br0" timeOffset="145656.2">23118 13494 0,'0'0'0,"-33"0"0,33-33 16,0 0 0,0 0-1,-33 33 1,0-34 0,0 34-1,-33 34 1,32-1-1,1 66 1,0 0 0,33 0-1,33 0 1,100-65 0,-1-1 15,33-100-16,-132 1 1,-99-33 0,-33 0-1,66 66-15,-66-33 16,66 66-16,0-33 16,33 66-1</inkml:trace>
  <inkml:trace contextRef="#ctx0" brushRef="#br0" timeOffset="146156.17">23680 13395 0,'-33'-34'16,"0"34"15,33 34-15,-33-34-16,0 33 16,0 33-1,0 0 1,66-33-1,33 0 1,0 33 0,33-33-1,-33 0 1,-32 0 15,-1 0-15,-33 1-1,0 32 1,-67-33 0,1-33-1,0 0 1,0-33 0,0-100-1</inkml:trace>
  <inkml:trace contextRef="#ctx0" brushRef="#br0" timeOffset="146673.15">24044 13725 0,'0'-33'16,"0"66"0,33-33-1,0 0 32,0 0-31,-33-33-16,33 33 0,0 0 15,-33-33-15,67 0 16,-1-33 0,-66 0-1,-33 33 1,-34 66 15,1 0-15,0 33-1,0 33 1,33-33 0,66 0-1,0-32-15,33-1 16,-33-33-16,33 0 16,34 0-1,230-133 1</inkml:trace>
  <inkml:trace contextRef="#ctx0" brushRef="#br0" timeOffset="147188.12">25665 12766 0,'0'33'62,"33"-33"-62,-33 33 16,0 0-16,0 0 16,0 1-16,33 164 15,-33-165-15,0 33 0,33 66 16,33 67 0,0-67-1,-33-33 1,-33-66-1</inkml:trace>
  <inkml:trace contextRef="#ctx0" brushRef="#br0" timeOffset="147439.11">25565 13361 0,'33'0'63,"1"0"-63,-1 0 15,0 0-15,33 34 16,132-34-16</inkml:trace>
  <inkml:trace contextRef="#ctx0" brushRef="#br0" timeOffset="147956.08">26194 12865 0,'-33'0'15,"33"33"1,0 1 15,0-1-31,0 0 16,0 99 0,0 0-1,66 67 1,-66-166-16,33 99 15,0-99-15,0 33 16,0 0 0,-33-99 31,0 0-32,0 0 1,0 0-16,0-66 15,0 66-15,0-33 16,33 0 0,0 66-1,0 33 1,33 66 0,1-33-1,-34 66 1,0-33-1,0-32 1</inkml:trace>
  <inkml:trace contextRef="#ctx0" brushRef="#br0" timeOffset="148456.05">26789 13692 0,'33'0'63,"0"-33"-48,0 0 1,0 33 0,-33-33-16,33 33 0,34-66 15,-34 0 1,0 0 0,-66 32 15,-33 34-16,-1 34 1,34-1 0,-33 33-1,33 33 1,66-33 0,-33-33-16,33 33 15,0-33-15,33 0 16,67 1-1,98-101 1</inkml:trace>
  <inkml:trace contextRef="#ctx0" brushRef="#br0" timeOffset="149406">28575 13659 0,'0'-33'47,"0"0"-16,0 0-31,0 0 16,0 0-16,-33-33 15,0 66 1,0-67-16,-66 1 16,-1 66-1,67 0-15,-66 0 16,66 33 0,0 0-16,0 34 31,0 65-16,33-33 1,99 0 0,33-33-1,1-66 1,-34-33 0,0-132-1,-66-33 1,-33-34-1,0 67 1,-33 32 0,0 67-1,0 66 1,33 33 15,0 0-15,0 34-1,0 98 1,0 0 0,66 67-1,-33-34 1,33-65 0,-33-34-16</inkml:trace>
  <inkml:trace contextRef="#ctx0" brushRef="#br0" timeOffset="149922.97">29005 13527 0,'0'-33'16,"0"0"-1,0 0 1,0 0 15,-33 33-31,0-34 16,0 34-1,-33 34 1,-1 32 0,1 33-1,66-33 1,0 66 0,66-66 15,-32-32-31,65-1 15,-66-33-15,66-33 16,0-1 0,-99-65-1,-33 0 1,-33 0 0,0 66-1,-33 66 1</inkml:trace>
  <inkml:trace contextRef="#ctx0" brushRef="#br0" timeOffset="150393.95">29534 13560 0,'0'0'0,"-33"0"0,33-33 0,-33 33 31,33-33-15,-33 33 0,0 0-1,0 0 1,-33 33-1,-34 33 1,67 33 0,33-33-1,66 0 1,34 1 15,-1-67-31,0-33 31,-66-34-15,-66-32 0,0 0-1,-33 66 1,33 33-16,0-33 16,0 33-16</inkml:trace>
  <inkml:trace contextRef="#ctx0" brushRef="#br0" timeOffset="150921.92">29699 13361 0,'0'0'15,"0"34"48,0-1-47,0 0-1,0 0-15,0 0 0,34 33 16,-34-33-16,33 66 15,-33-66-15,33 33 16,0 1 0,-33-34-1,0-66 63,-33 33-78,33-33 16,0-1-16,-33 1 16,33 0-1,0-33 1,0 0 0,66 0-1,0 33-15</inkml:trace>
  <inkml:trace contextRef="#ctx0" brushRef="#br0" timeOffset="152404.84">31419 13097 0,'-33'0'31,"33"-33"-15,-33 33-1,0 0 17,33 33-32,-33-33 15,0 66-15,-33 33 31,33-99-31,-67 133 16,67-100-16,-66 132 16,33-66-1,-33 33 1,33-65 0,66-34-16,-66 0 0</inkml:trace>
  <inkml:trace contextRef="#ctx0" brushRef="#br0" timeOffset="152871.81">30592 12799 0,'0'0'0,"0"-33"16,0 66-1,34-33 1,-34 33 15,33-33-31,0 100 16,66 65-1,-66-99 17,165 199-32,-98-67 15,-34-66 16,0-32-15,-66-67-16,66 33 16,-33-33-16,0 0 15,0 33-15</inkml:trace>
  <inkml:trace contextRef="#ctx0" brushRef="#br0" timeOffset="167401.04">11443 10153 0,'33'-33'15,"-66"66"142,33 0-157,-33 1 15,-33 65-15,-66 165 16,32-164 15,67-67-31,-33 99 16,33-99-16,33 0 15,-66 66 1,0-66 0,33 33-1</inkml:trace>
  <inkml:trace contextRef="#ctx0" brushRef="#br0" timeOffset="167935.01">10683 10087 0,'0'0'0,"-34"0"16,34 33 15,0 0 0,34-33-31,-34 33 16,66 34 0,0 32-1,66 0 1,0 0-1,1 34 17,-34-34-17,-33 0 1,0-66 0,0 33-1,-33-33 1,1-33-16</inkml:trace>
  <inkml:trace contextRef="#ctx0" brushRef="#br0" timeOffset="170268.89">12766 11509 0,'0'0'0,"0"-33"31,0 66 63,0 0-78,-33-33-16,33 34 0,0-1 15,-33 0-15,33 0 0,-33 66 16,33-66-1,-66 132-15,-33 1 16,32-34 0,34-33-1,0-99-15,0 66 16,-33-33 0</inkml:trace>
  <inkml:trace contextRef="#ctx0" brushRef="#br0" timeOffset="170718.86">12171 11509 0,'0'33'78,"33"-33"-78,0 34 16,0-1 0,-33 0-16,66 0 15,66 66 1,-32 0 0,32 33-1,-33 1 1,-66-67-1,33 0 1,-66-33-16,67 0 16,-34 33-16</inkml:trace>
  <inkml:trace contextRef="#ctx0" brushRef="#br0" timeOffset="175833.59">9327 15974 0,'0'-33'0,"0"0"78,0 0-31,0 0-16,0 0-16,0 0 17,0 66 46,0 0-63,0 33 1,33-33-16,-33 0 0,33 199 16,0-67-1,-33-66 1,0-66 31,33 0-47,-33 1 15</inkml:trace>
  <inkml:trace contextRef="#ctx0" brushRef="#br0" timeOffset="176549.55">8764 15809 0,'0'-33'63,"0"66"-48,33-33-15,0 0 16,1 0 0,-1 0-16,33 33 15,66-33 1,33 0-1,-98 0-15,98 0 16,-132 0-16,99 0 16,-66 0-1,-32 0 1,-68 0 15,1 0-15</inkml:trace>
  <inkml:trace contextRef="#ctx0" brushRef="#br0" timeOffset="176983.53">10253 15478 0,'0'0'0,"-33"0"31,66 0-31,-66 0 16,66 0-16,-66 0 31,33 66-31,-34 67 31,34 65-15,-33-33 0,33 34-1,0 32 1,0-65-1,0-67 1,-33 0 0,33-66-16</inkml:trace>
  <inkml:trace contextRef="#ctx0" brushRef="#br0" timeOffset="177368.51">10583 15776 0,'0'-33'32,"0"66"-1,0 0 0,0 0-31,33 33 0,-33 99 16,33-98-16,1 131 15,-34-165 1,0 66-16,0-66 16,33 34-1,-33-34-15</inkml:trace>
  <inkml:trace contextRef="#ctx0" brushRef="#br0" timeOffset="177717.49">10550 15743 0,'33'0'78,"0"0"-62,0 0-16,1-33 16,-1 33-16,0 0 15,33 0 1,33 0-1,0-33 1,-66 66-16</inkml:trace>
  <inkml:trace contextRef="#ctx0" brushRef="#br0" timeOffset="177966.47">10616 16239 0,'-33'0'0,"66"0"0,-33 0 47,33 0-32,1 0 1,-1-33-16,0 33 15,66-33 1,33 33 0</inkml:trace>
  <inkml:trace contextRef="#ctx0" brushRef="#br0" timeOffset="185798.05">13262 17297 0,'-33'0'93,"66"-33"-77,-33 0 0,33 33-16,0 0 15,0 0 1,1 0 0,-1 0-1,99 33 1,33-33-1,-66 0 1,34 0 0,-34 0-1,-33-33 1,-33 33 0,-33-33-1,-33 33-15,33 33 0</inkml:trace>
  <inkml:trace contextRef="#ctx0" brushRef="#br0" timeOffset="186151.04">13692 17264 0,'33'0'47,"-33"33"-32,33 0 1,-33 0-1,0 0-15,33 0 0,0 34 16,-33-34 0,0 33-1,34 0 1,-34-33 0</inkml:trace>
  <inkml:trace contextRef="#ctx0" brushRef="#br0" timeOffset="186598.01">14618 17066 0,'0'33'47,"0"0"-31,0 0-16,0 0 0,0 0 15,-33 66 1,33 67 0,0-133-16,-33 66 15,33-66-15,0 33 0,0 33 31,0-66-31,-33 100 0,33-100 0,0 66 16,0-66-16,-33 99 16</inkml:trace>
  <inkml:trace contextRef="#ctx0" brushRef="#br0" timeOffset="187014.99">15180 17132 0,'34'0'0,"-34"33"31,0 0-15,0 0 0,0 0-16,0 0 15,0 33 1,0 33-1,33 34 1,0-1 0,-33-99-1,0 33 1,33-99 0</inkml:trace>
  <inkml:trace contextRef="#ctx0" brushRef="#br0" timeOffset="187350.97">15114 17132 0,'33'0'32,"0"0"15,1 0-47,-1 0 15,0 0-15,33 0 16,33-33-1,0 33 1,34-33 0</inkml:trace>
  <inkml:trace contextRef="#ctx0" brushRef="#br0" timeOffset="187631.96">15247 17562 0,'0'-33'0,"33"33"15,-33 33 32,33-33-47,0 0 16,0 0-16,33 0 31,99-33-15</inkml:trace>
  <inkml:trace contextRef="#ctx0" brushRef="#br0" timeOffset="191897.73">2514 12965 0,'0'0'0,"0"-33"78,-34 33-78,34-34 15,0 1-15,-33 33 16,0-66 0,-33 66-1,-33 0 1,-33 66 0,-1 34-1,1-1 1,33 33-1,0 33 1,33-32 0,32-1 15,34-99-31,0 33 16,0 0 15,34-33-16,65 166 1,66-1 0,-132-165-16,99 1 15,-98-34-15,-1 0 0,99-34 16,33-65 0,1 0-1,-34-99 1,-66-1-1,-66 34 1,-66-1 15,-66 1-31,-1 99 32,100 66-32,-99 33 0</inkml:trace>
  <inkml:trace contextRef="#ctx0" brushRef="#br0" timeOffset="193180.66">2315 18223 0,'0'-33'16,"0"0"15,0 0-16,-33 33-15,0 0 32,0 0-17,33-33-15,-66 33 16,-33 33 0,32 0-1,-32 66 1,0 0-1,33 34 1,33-34 15,33 33-31,0 34 32,33-67-17,0 33 1,0-66-1,33 0 1,0 1 0,33-34-1,34 0 1,-1-33 0,33-33-1,-65 0 1,32-100-1,-33-32 1,-99 33 0,0 65-16,0-98 15,-33 132 1,-33-132 0,-33 65-1,-34 34 1,-32 33-16</inkml:trace>
  <inkml:trace contextRef="#ctx0" brushRef="#br0" timeOffset="212477.63">7111 18521 0,'-33'0'47,"66"0"46,-33 33-93,231 0 47,-198-33-47,33 0 16,67-33-1,-34 33 1,0 0 0,0 0-1,-66 0 1,34 0 0,-34 0 15,0 0-16,-33-33 17,-33 33-17</inkml:trace>
  <inkml:trace contextRef="#ctx0" brushRef="#br0" timeOffset="212993.6">7574 18554 0,'0'33'63,"0"0"-1,0 0-46,0 0-16,0 0 0,33 100 16,-33-100-1,0 66 1,0-66-16,33 0 15,-33 33 1,0-33 0,0 0-1,-33 0-15</inkml:trace>
  <inkml:trace contextRef="#ctx0" brushRef="#br0" timeOffset="213526.57">8434 18355 0,'0'34'31,"0"-1"0,0 0-31,0 0 0,0 33 16,-33 99 0,33-32-1,0-100 1,-34 99-1,34-99-15,0 66 16,-33 67 0,33-34-1,0-33 1,-33-33 0,33-33-16</inkml:trace>
  <inkml:trace contextRef="#ctx0" brushRef="#br0" timeOffset="213951.55">8731 18653 0,'-33'0'16,"33"33"15,0 0-15,0 0-1,0 0 1,0 0-16,33 34 31,-33-34-31,0 33 0,0-33 0,0 0 16,0 0-16,0 66 16,33-66-1</inkml:trace>
  <inkml:trace contextRef="#ctx0" brushRef="#br0" timeOffset="214346.52">8665 18587 0,'-33'0'16,"66"0"15,-33 33-16,33-33 17,0 0-17,33 0 1,67 0 0,-67 0-1,33 33 1,-33-33-1,-33-33 1,0 33-16</inkml:trace>
  <inkml:trace contextRef="#ctx0" brushRef="#br0" timeOffset="214647.51">8764 19017 0,'0'0'0,"33"0"47,0 0-32,-33 33 1,34-33-16,-1 0 0,0 0 16,33 0-1,33-33 1,0 0-16</inkml:trace>
  <inkml:trace contextRef="#ctx0" brushRef="#br0" timeOffset="-212019.36">7011 19976 0,'34'0'62,"-1"-33"-62,0 33 16,0 0-1,0 0-15,66 0 16,-66 0-16,99 0 16,-99-33-16,1 33 15,-1 0-15,0 0 16,99 0-1,-99 0-15,33 0 16,0 0 0,1 0-1</inkml:trace>
  <inkml:trace contextRef="#ctx0" brushRef="#br0" timeOffset="-211687.39">7474 19877 0,'0'33'46,"0"0"-14,0 0-32,0 0 15,34 66 1,-1 34 0,0-1-1,-33-66 1,0-33-1</inkml:trace>
  <inkml:trace contextRef="#ctx0" brushRef="#br0" timeOffset="-211237.41">8599 19678 0,'0'33'31,"-33"1"0,33-1-31,-33 0 16,33 0-16,-33 66 16,33-66-1,-33 99-15,0 1 31,33-100-31,0 132 16,0-99-16,0 33 16,0-65-16,0 98 15,0-99-15,0 0 16,0 66-16</inkml:trace>
  <inkml:trace contextRef="#ctx0" brushRef="#br0" timeOffset="-210854.43">8963 19877 0,'-33'0'0,"33"33"63,0 0-47,0 0-16,0 0 15,0 0-15,33 66 16,-33 1-1,33 65 1,0-66 0,-33-33-1,33-33 1,-33-66 0</inkml:trace>
  <inkml:trace contextRef="#ctx0" brushRef="#br0" timeOffset="-210587.45">8897 19877 0,'33'0'47,"-33"33"-31,33-33-1,0 0-15,0 0 16,0 0-16,0 0 0,33 0 16,-33 0-1,66 33-15</inkml:trace>
  <inkml:trace contextRef="#ctx0" brushRef="#br0" timeOffset="-210370.46">8963 20307 0,'0'0'15,"0"33"16,33-33-15,-33-33-16,66 33 16,0 0-16,0-33 15,-33 33 1,100-66-16</inkml:trace>
  <inkml:trace contextRef="#ctx0" brushRef="#br0" timeOffset="-209071.53">8037 13064 0,'0'0'0,"-33"0"32,33 33-17,-33 0 1,33 0-1,-33-33-15,-1 66 16,1-33-16,0 33 16,0-33-1,-33 67-15,33-67 16,0 33-16,-33 66 16,0-33-1,-1-32-15</inkml:trace>
  <inkml:trace contextRef="#ctx0" brushRef="#br0" timeOffset="-208721.55">7408 12998 0,'0'33'62,"33"0"-46,-33 0-16,33 33 15,67 66 1,65 67 0,-33-34-1,1-33 1,-1-32 0,-33-1-16</inkml:trace>
  <inkml:trace contextRef="#ctx0" brushRef="#br0" timeOffset="-208171.58">8268 14321 0,'0'-33'15,"-33"33"-15,33 33 31,-33-33-15,0 33 0,0 33-1,0-66-15,33 66 16,-33-66-16,0 132 16,-33 67-1,-1-100 1,34 0-1,-66-33-15</inkml:trace>
  <inkml:trace contextRef="#ctx0" brushRef="#br0" timeOffset="-207871.59">7805 14188 0,'-33'0'0,"33"33"47,33-33-47,-33 33 15,0 1-15,33-34 16,33 99-1,67 66 1,-34-33 0,66 34-1,-32 32 1</inkml:trace>
  <inkml:trace contextRef="#ctx0" brushRef="#br0" timeOffset="-206305.68">3572 14420 0,'0'-33'0,"-33"33"47,0 0-16,33-33-31,-33 33 0,0-33 31,0 0-15,-1 33-16,1-34 16,0 34-16,0 0 15,-33 0 1,-33 34 0,0 32-1,-1 0 1,34 33-1,0 0 1,33 34 0,33-34-1,-33 0 1,66-66-16,-33 66 16,0-66-1,33 0-15,0 67 31,0-34-15,33 0 0,1-33-1,32 33 1,-66-66-16,66 0 16,-66 33-16,66-33 15,-66 0-15,67-33 16,-67 33-16,66-33 15,0-33 1,-99 33-16,66-66 16,-66 66-16,33-1 0,-33-65 15,0-66 1,-33 132-16,0-133 16,0 133-1,-33-66-15,-66 33 16,33 0-1</inkml:trace>
  <inkml:trace contextRef="#ctx0" brushRef="#br0" timeOffset="-205455.72">3241 13163 0,'-33'0'16,"33"-33"-16,-33 33 31,33-33-31,-33 0 16,-33 0-1,-33 33 16,32 0-15,-32 33 0,33 33-1,0 33 1,33 0 0,-33 67-1,66-1 1,0-33-1,33-65 1,0 32 0,99 33-1,0-66 1,-99-66-16,199 0 16,-199-33-16,33 33 15,100-66-15,32-66 31,-99 32-15,-66-131 0,-99 66-1,-66-1 1,99 166-16,-66-99 16,66 99-16,-34-33 15,-32 33-15</inkml:trace>
  <inkml:trace contextRef="#ctx0" brushRef="#br0" timeOffset="-204322.78">5093 14453 0,'-33'0'0,"33"-33"15,-33 33 1,33-33 0,-66 0-1,33 0 16,0 33-15,-66-33 0,32 66-1,1-33 1,0 33 0,0 0-1,0 33 1,0 33-1,33 0 1,33-66-16,-33 67 16,33-67-16,0 33 15,0-33-15,0 66 16,0-66 0,33 33-16,33 34 15,0-1 1,0-66 15,33 33-15,0 0-1,-32-66 1,32 33 0,-33-66-1,-33 33-15,0 0 16,0-33-16,0 0 15,33-33 1,1-66 0,-67-1-1,-33-65 1,33 66 0,-67-34-1,34 133-15,-66-99 16</inkml:trace>
  <inkml:trace contextRef="#ctx0" brushRef="#br0" timeOffset="-177309.23">18223 17992 0,'0'0'0,"-33"0"0,33-33 16,0 0 62,0-1-63,33 1 1,-33 0 0,33 33-16,0 0 15,33-33 1,1 33-1,-34 0-15,0 33 16,0 0-16,-33 0 16,33 1-1,-66 98 1,0-33 0,0-33-1,-33-33 1,66 0-16,-34-33 15,34-33 32,34 33-31,-1-33 0,0 33-1,33 0 1,0 0-1,0 33 1,0 33 0,-33 1-1,-66-1 1,0 0 0,-99 33-1,33-66 1,66-33-16,-34 0 15,-98-99-15</inkml:trace>
  <inkml:trace contextRef="#ctx0" brushRef="#br0" timeOffset="-176444.27">18818 17595 0,'0'0'0,"0"-33"0,-33 33 15,33-33-15,0 0 32,-33-1-32,0-32 15,0 66-15,0-33 16,-33 0-1,-33 0 1,33 33 0,33 0-16,-67 0 15,67 33-15,-33-33 16,33 0-16,-33 66 16,33-66-16,-33 33 15,-133 100 1,199-100-16,-99 99 15,66-132 1,33 66-16,-66 67 16,66-100-1,0 66 1,0-66-16,0 66 16,33 33-1,0-99-15,0 67 16,-33-67-16,33 33 15,33 33 1,-33-66-16,33 33 16,-32-33-16,32 0 15,66 67 1,33-67 0,34-66-1,-34-33 1,34-1 15,-1-131-31,-165 99 16,0-133-1,-66 34 17,-33-1-17,66 166-15,-99-99 16,66 132-16,-133-66 15</inkml:trace>
  <inkml:trace contextRef="#ctx0" brushRef="#br0" timeOffset="-173062.46">25301 20803 0,'-33'0'47,"33"-33"-47,-33 33 16,66 0 46,0 0-62,0 0 0,66 0 16,133 33 0,-34-33-1,0 33 1,-164-33-16,164 0 31,-132 0-31,33 0 0,67-33 16,-100 33-1,-33 0 1,0 0-16,0 0 16,-66 0 15,0 0-31,0 0 15,-33 0 1,-67 0 0,100 0-16,-99 0 15,99 0-15,-132 0 16,-1 0 0,1 0-1,66 0 1,33 0-1,32-33-15,1 33 16,66 0 15,1 33-15,32-33 0,66 0-1,99 0 1,67 0-1,-66 0 1,-34 0 0,1 0-1,-133 0 1,-33 0 0,-66 0-1,-33 0 1,-34 66-1</inkml:trace>
  <inkml:trace contextRef="#ctx0" brushRef="#br0" timeOffset="-170678.58">22291 22589 0,'33'0'0,"0"-33"94,0 0-94,0 0 16,1 33-16,-34-33 15,132-1 1,-33 1 0,-33 33-1,0 33 1,0 34 0,-32-67-16,32 66 15,-33-33-15,33 0 16,0 0-1,99 0 1,-65-33 0,32-33-1,-33-33 1,0 0 15,-33 33-15,1 0-1,-34 66 1,33 0 0,0 33-1,66 0 1,1-66 0,-34 0-1,66-33 1,-33-33-1,-98 66-15,65-66 16,-66 66 0,33-33-16,-33 66 15,66 0 1,-33 33 15,67-33-15,-1 0-1,-99-33-15,99-33 16,-99 33-16,67-33 16,32-33-1,-33 0 1,-33 32 0,-33 34-16,0-33 15,-33 66-15,34-33 16,-34 34-16,66-1 15,0 33 1,66-33 0,33 0-1,1-99 17,-1 33-17,-32-33 1,-1-34-1,-99 100 1,0 0 0,-33 100-1,33-34 1,33 0 0,33-33-1,67-33 1,-1-66-1,0 0 1,-65 33 0,-67-1-1,0 68 17,0-1-17,0-33-15,33 33 16,-66 0-16,33-33 0,33 0 15,34-33-15</inkml:trace>
  <inkml:trace contextRef="#ctx0" brushRef="#br1" timeOffset="-132968.6">11245 16173 0,'33'0'15,"-66"0"1,66 0 31,0 0 93,0 0-108,33 33-32,0-33 15,0 0-15,199 0 16,-67 33-1,-98-33 1,-100-33-16,66 33 16,-33 0-16,0 0 15,33 0 1,0 0 0,-33-33-1,33 33 1,-32 0-1,-1-33 1,0 33 0,0 0-1,0 0-15,0 0 16,0 0 15,-33-33 0,33 33-15,-33 33 15,0-66 1</inkml:trace>
  <inkml:trace contextRef="#ctx0" brushRef="#br1" timeOffset="-131835.66">11112 16371 0,'34'0'47,"-1"0"-16,0 0-31,0 0 16,0 0-16,33 33 15,33-33 1,-66 0 0,100 0-1,-100 0-15,33 33 16,33-33 0,33 0-1,-32 0 1,-1 0-1,-33 33 1,33-33 0,-33 0-1,0 0 1,1-33 0,-34 66-1,0-33 1,33 0-1,0-33 1,-33 33 15,33 0-15,-33 0 0,0 0-1,0-33 1</inkml:trace>
  <inkml:trace contextRef="#ctx0" brushRef="#br1" timeOffset="-131002.7">12568 15677 0,'-33'-34'0,"0"34"32,-1 34-1,68-1 0,-34 0-15,33-33-16,0 33 15,33 0 1,33 99 0,-33-66-1,33 0 1,1 1-1,-34-1 1,0-33 0,-33 0-1,0-33-15,-33 33 16,33-33 0,-33 33 46,-33-33-46,33 33 15,-33-33-31,0 0 16,33 33-1,-66 0 1,-33 33-1,-1 1 1,34-1 0,-33 0-1,-66 33 1</inkml:trace>
  <inkml:trace contextRef="#ctx0" brushRef="#br1" timeOffset="-128483.84">13758 15313 0,'-33'0'0,"33"33"78,-33-33-62,66 0-16,-33 33 15,0 0 1,0 33-16,0 99 31,33 1-15,0-1 0,0 34-1,1-1 1,-34-99-1,33 1 1,-33-34 0,0 0-1,33-33 1,-33-66 0</inkml:trace>
  <inkml:trace contextRef="#ctx0" brushRef="#br1" timeOffset="-127836.87">13858 15842 0,'0'-33'15,"0"0"17,33 33-17,0 0 1,0 0 0,0 0-1,0 0-15,33 0 16,0 0-1,33 33 1,-32 0 0,-1 0-1,-33 33 1,0 0 0,-66-33-1,33 0 1,-66 34-1,0-1 1,-1-33 15,1-66-15,-33 0 0,66 33-16,-66-66 15,99 32-15,-100-65 16</inkml:trace>
  <inkml:trace contextRef="#ctx0" brushRef="#br1" timeOffset="-127319.9">14651 16073 0,'-33'0'0,"0"0"47,66 0-31,0-33 15,0 33-15,0 0-1,-33 33 1,34-33-16,-1 0 16,-33 34-1,33-1 1,-33 0-16,0 0 16,0 0-16,-33 0 15,-34 33 1,-65-33-16</inkml:trace>
  <inkml:trace contextRef="#ctx0" brushRef="#br1" timeOffset="-126336.95">15379 15842 0,'0'-33'0,"33"33"0,-66 0 32,33-33-32,0 0 15,-33 33 1,33-66 0,-33 32-1,-33-32 1,-1 66-1,1 33 1,-33 34 15,33-1-15,33 66 0,33-66-1,33 33 1,33-99-1,66 33 1,-32-66 0,-1-33-1,-66 0 1,0-33 0,-33 66-16,0-33 15,-33 66 1,33-33-16,0 66 47,0 0-32,0 0 1,33 0 0,-33 0-16,33 33 15,-33-33-15,33 66 16,33 34-1,0-67 1,-33 0 0,-33-33-16,0 0 15,34-33 17,-34-33-1,0 0-16,0 0-15,33-33 16,0-67 15,-33 1-15,33-33 0,0 66-1,-99-1 1</inkml:trace>
  <inkml:trace contextRef="#ctx0" brushRef="#br1" timeOffset="-125886.97">16140 16073 0,'-33'0'46,"33"-33"-14,33 33-17,0 0 1,0 0 0,0 33-16,0-33 15,33 34 1,-66 32-1,0 33 1,0-66 15,-132 66-31</inkml:trace>
  <inkml:trace contextRef="#ctx0" brushRef="#br1" timeOffset="-125337">16570 15577 0,'0'33'62,"0"0"-46,0 1-16,0-1 16,33-33-16,-33 66 15,33 0 1,33 33-1,-66-66-15,33 0 16,-33 0-16,33 0 16,-33 1 31,0-68-32,-33 34 1,33-33-1,-33 33 1,33-33-16,0-66 31,33 0-15,0 33 0,-33 33-16,66-34 15,-33 67-15,0-33 16</inkml:trace>
  <inkml:trace contextRef="#ctx0" brushRef="#br1" timeOffset="-124905.02">17099 16040 0,'0'33'31,"33"-33"63,0 0-79,0 0-15,-33 34 16,33-1-1,0 33-15,-33-33 0,0 33 16,-33-66 0</inkml:trace>
  <inkml:trace contextRef="#ctx0" brushRef="#br1" timeOffset="-124288.06">17760 15610 0,'0'0'0,"-33"0"31,33-33-31,-33 33 16,0-33 15,-33 33-15,0 33 0,-1 0-1,34 0 1,33 1-16,-33-1 15,33 0-15,0 0 16,33 33 0,34-33-1,32 33 1,-33-66 0,33 33-1,-66-33 1,0 33-1,0 0 1,-33 0 15,-33-33-15,0 34 0,0 32-1,-33-33 1,0 0-1,0-66 1,33 33-16,-34-133 16</inkml:trace>
  <inkml:trace contextRef="#ctx0" brushRef="#br1" timeOffset="-123887.09">18124 16107 0,'-33'0'47,"66"-34"-31,0 34 15,-33 34-15,33-34-16,0 33 15,0 33 1,0 0-1,-66 33 1,0-33 15,-99-33-31</inkml:trace>
  <inkml:trace contextRef="#ctx0" brushRef="#br1" timeOffset="-123304.12">18488 15313 0,'0'33'47,"0"0"-16,0 0-16,33-33-15,-33 33 0,0 33 16,0 0 0,0 0-16,0 1 15,0-34-15,0 33 16,0-33-16,0 33 16,0-33-16,0 0 15,0 0-15,0 0 16,0 0-1,0 1-15,0-1 16,0 0 0,33 0 15,0 0-31,0-33 16,0 0-16,33 33 15,0-66 1,-33 33-16,34-33 15,-34 0-15,-33-33 0</inkml:trace>
  <inkml:trace contextRef="#ctx0" brushRef="#br1" timeOffset="-123088.13">18422 15908 0,'0'-33'0,"0"66"15,33-33 1,0 0 0,33 0-1,132-33-15</inkml:trace>
  <inkml:trace contextRef="#ctx0" brushRef="#br1" timeOffset="-122704.15">19149 16173 0,'0'33'31,"0"0"31,33-33-46,-33 33-16,0 0 0,0 66 16,0-33-1,0-33 1</inkml:trace>
  <inkml:trace contextRef="#ctx0" brushRef="#br1" timeOffset="-122452.16">19745 16107 0,'33'0'15,"-33"33"17,33-33-1</inkml:trace>
  <inkml:trace contextRef="#ctx0" brushRef="#br1" timeOffset="-122301.17">20108 16140 0,'33'0'47,"0"0"-32,1 0 1,-1 0-16</inkml:trace>
  <inkml:trace contextRef="#ctx0" brushRef="#br1" timeOffset="-122152.18">20571 16107 0,'0'0'0,"33"0"31,1 0-15,-1 0 0,33 33-16</inkml:trace>
  <inkml:trace contextRef="#ctx0" brushRef="#br1" timeOffset="-114839.57">20009 8963 0,'0'-33'47,"0"66"-16,0 0 16,0 0-32,0 0 1,0 0-16,-33-33 16,33 33-16,0 33 15,0 0 17,0-33-17,0 1-15</inkml:trace>
  <inkml:trace contextRef="#ctx0" brushRef="#br1" timeOffset="-113688.63">19215 9161 0,'-33'0'0,"33"33"47,0 0 0,0 0-47,0 0 15,0 1-15,-33-1 0,33 66 32,0 66-17,0-132-15,0 166 16,0-133-16,0-33 0,0 165 15,33-32 1,0-1 0,-33-66-1,0 34 1,33-133-16,-66 33 16,33 0-16,33-33 31,-33 0-31,0-66 15</inkml:trace>
  <inkml:trace contextRef="#ctx0" brushRef="#br1" timeOffset="-112952.67">19248 9657 0,'0'-33'31,"0"0"0,34 33-31,-34-33 31,33 33-31,0 0 16,33-33 0,66 66-1,0-33 1,-99 33-16,34 0 16,-34-33-16,33 33 15,0 33 1,-33 1-1,-33 32 1,0-33 15,0 0-31,0 0 32,0-33-17,-33 0 1,0 0-1,-33 1 1,0-34 0,-1 33-1,-32-33 1,66-33-16,-66 33 16,66 0-16,0-34 15,0 34-15,-66-99 0</inkml:trace>
  <inkml:trace contextRef="#ctx0" brushRef="#br1" timeOffset="-111173.77">20307 9062 0,'-33'0'0,"33"-33"31,-33 33-16,0 0 1,-1 0 0,1 0-1,-66 33-15,66 0 16,0 0 15,33 0-15,33-33-1,33 0 1,0-33 0,-33 0-1,-33-33 1,-33 33 0,-33 33-1,0 0 1,33 33-1,0-33 1,0 33-16,33 0 16,0 0 15,33-33-15,33 0-1,33 0 1,-33-33-1,-66 0 1,-33 0 0,0 33-1,-33 0 1,0 0 0,99 33 46,0-33-62,0 33 0</inkml:trace>
  <inkml:trace contextRef="#ctx0" brushRef="#br1" timeOffset="-108389.91">19282 11410 0,'33'0'32,"-33"-33"-32,33 33 31,-66-33 63,0 0-94,-1 0 15,1 33-15,0-33 0,-99-33 16,66 66 15,-33 33-15,32 33-1,34 0 1,0 66 0,66-32-1,0-34 1,67 0 0,32-33-1,-33-66 1,-66 33-16,33-66 15,-32 33-15,32-34 16,-33-32 0,0-33-1,-33 66 1,0 33 15,0 66-15,0 0 31,0 0-47,33 0 15,0 33 1,-33-33-16,33 66 16,0-65-16,0 65 15,0 0 1,0 0-1,0-33 1,0-33 15,-33 0-31,34 1 16,-1-68 93,-33 1-93,0 0-16,33 0 16,-33 0-16,33-99 15,33-33 1,-66 131-16,33-32 15,-33 33-15,33-66 16,-33 33 0,0 0-1</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2T18:23:23.780"/>
    </inkml:context>
    <inkml:brush xml:id="br0">
      <inkml:brushProperty name="width" value="0.05292" units="cm"/>
      <inkml:brushProperty name="height" value="0.05292" units="cm"/>
      <inkml:brushProperty name="color" value="#92D050"/>
    </inkml:brush>
  </inkml:definitions>
  <inkml:trace contextRef="#ctx0" brushRef="#br0">11609 6615 0,'0'-33'0,"33"-1"31</inkml:trace>
  <inkml:trace contextRef="#ctx0" brushRef="#br0" timeOffset="2609.86">3770 3572 0,'0'-33'32,"0"0"-17,33 33 110,-33 33-109,33-33-16,1 66 0,32 0 31,33 66-15,-33-32-16,0-1 31,0-66-15,-33 0-1,0-66 126,1 33-141,-1-33 0,0 0 16,99-66-16,133-133 15,-34 34 1,-32 65 15,-34 1-15,-99 99-1,-33 0 1,-66 33 140</inkml:trace>
  <inkml:trace contextRef="#ctx0" brushRef="#br0" timeOffset="6710.64">21233 1984 0,'33'0'47,"-33"-33"-32,0 66 32,0 0-15,33-33-17,-33 34-15,0-1 0,33-33 0,0 99 16,-33-66-1,66 66 1,0 0 0,1-33-1,-1-32 1,-33-34 15,-33-34-31,33 34 16,0-33-1,33-33 1,66 0 0,67 0-1,-1 0 1,-99 33 0,67-33-1,-133 33 1</inkml:trace>
  <inkml:trace contextRef="#ctx0" brushRef="#br0" timeOffset="7800.57">21530 3373 0,'-33'0'15,"66"0"1,1 34 31,-34-1-31,33 0-1,-33 0-15,33-33 0,-33 33 16,66 66-1,-33-33 1,-33 0 0,33-33-1,0-33 32,-33-33-31,33 33-16,99-33 15,34-66 17,32 0-17,-165 99-15,133-99 16,-133 99-16,66-67 16,-66 67-1,0 0 1,-66 0-1</inkml:trace>
  <inkml:trace contextRef="#ctx0" brushRef="#br0" timeOffset="12580.32">25102 5788 0,'0'-33'31,"0"66"141,0 0-172,0 0 47,0 0-16,0 0-31,0 0 16,33 66-16,-33-66 0,0 34 16,0-34 327,0 0-327,0 0 0,0 0-16,0 0 15,0 0-15,-33 0 16,33 66-1,0-66 1,0 0 15,0 1-15</inkml:trace>
  <inkml:trace contextRef="#ctx0" brushRef="#br0" timeOffset="13245.29">24408 5689 0,'0'-34'16,"-33"34"15,66 0 47,0 0-31,0 34-47,33-34 16,-33 0-16,0 0 0,166 0 15,-133 0-15,165 0 16,-198 0-16,133-34 31,-67 34-31,-66 0 16,0 0-1,0 0 32,0 0-15,0 0-17,-33 34-15</inkml:trace>
  <inkml:trace contextRef="#ctx0" brushRef="#br0" timeOffset="13762.26">26293 5424 0,'0'-33'15,"0"66"17,0 0-1,-33 0-31,33 0 16,-33 0-1,0 100-15,0-100 0,-33 132 16,66-132-1,-67 99-15,67-99 0,-66 133 16,66-133 0,-33 132-1,0-66 1,33 34 0,-33-34-1,33-33 1,0-33-16</inkml:trace>
  <inkml:trace contextRef="#ctx0" brushRef="#br0" timeOffset="14246.23">26822 5821 0,'0'-33'0,"0"66"47,0 0-16,0 0-15,0 0-1,-33 66-15,33-33 16,0 67-1,0-100-15,0 66 16,0-66 0,0 66-1,0-33 1,0-32 0,0-1-1,33-100-15</inkml:trace>
  <inkml:trace contextRef="#ctx0" brushRef="#br0" timeOffset="14578.21">26789 5755 0,'0'-33'0,"33"33"31,0 0 1,0 0-17,0 0 1,0 0-16,67 0 15,-1 0 1,0 0 0,0 0-1,-33 33-15</inkml:trace>
  <inkml:trace contextRef="#ctx0" brushRef="#br0" timeOffset="14878.2">26723 6185 0,'0'0'0,"33"0"31,0 0-16,0 0 1,0 0-16,0 0 16,0 0 15,166 0-31,-100 0 16,0 0-1,-33 0 1</inkml:trace>
  <inkml:trace contextRef="#ctx0" brushRef="#br0" timeOffset="18045.03">21034 6416 0,'0'-33'16,"0"0"15,33 66 16,-33 0-47,34 0 16,-1 0-16,-33 0 0,33 0 0,0 1 15,-33-1-15,33 0 0,33 33 0,-33-33 16,0 0 0,66 33-1,-66-66 1,0 0-1,1 0 1,-1-33 31,33-33-31,0 0-16,-33 33 0,66-67 15,33 34 1,34-33 15,98 0-31,-98 33 31,-133 66-31,99-33 16,-99 33-16,-33-33 16,33 33-16</inkml:trace>
  <inkml:trace contextRef="#ctx0" brushRef="#br0" timeOffset="23344.75">15445 893 0,'0'-33'0,"33"33"16,-33-33-1,0 0 1,0 0-16,-33 33 16,33-66-1,-66-1 1,0 1-1,0 33 1,66 0-16,-133-33 16,133 33-16,-132-33 15,-33 0 1,132 33-16,-166-34 16,133 67-16,-165-66 15,65 0 1,-32 66-1,32-33 1,67 33 0,66 0-1,-33 33 1,33-33-16,-66 33 16,-67 33-1,1 0 1,0 1-1,32 32 1,67-33 0,-33 66-1,0-33 1,66 1 0,33-67-16,-34 33 15,34-33-15,0 0 16,0 33-16,0 33 31,0 67-31,0-133 16,0 99-1,0-99-15,34 100 16,32 32 0,66 0-1,0-32 1,100-1-1,65-66 1,1 0 0,-99 0-1,65-33 1,-65 0 0,65-33-1,-32 0 1,-67 0-1,-132 0-15,132-66 16,-131 66 0,98-33-16,-99 0 15,99-33 1,-99 33-16,100-66 16,-34-67-1,0-65 1,-66-1-1,-66 1 1,-66 65 0,-67-32-1,1 99 1,132 66-16,-199-100 16</inkml:trace>
  <inkml:trace contextRef="#ctx0" brushRef="#br0" timeOffset="25326.64">24672 893 0,'0'0'0,"-33"-66"32,33 33-17,-33 33-15,33-66 16,-33-1-1,-33-32 1,-33 0 0,-33 0-1,-34 33 1,1 33 0,-1 0-1,1 33 1,33 33 15,-34 66-31,-32 66 31,99-66-15,0 34 0,32-1-1,67 0 1,0-33-1,0 67 1,0-133-16,0 99 16,0-99-16,33 67 15,1-67-15,65 99 16,-66-99-16,66 33 16,133 66-1,-100-32 1,66-34-1,-32-66 1,-1 33 0,0-66 15,1-33-15,-1-67-1,-33 1 1,-32-66-1,-67-67 1,-66 232-16,0-99 16,33 65-16,-100-65 15,-131-132 1</inkml:trace>
  <inkml:trace contextRef="#ctx0" brushRef="#br0" timeOffset="41235.79">22126 14850 0,'33'0'78,"-33"33"-47,33-33 47,0 33-46</inkml:trace>
  <inkml:trace contextRef="#ctx0" brushRef="#br0" timeOffset="42373.73">21200 9624 0,'0'-33'0,"0"0"31,0 0-15,33 33-16,-33-33 16,0 0-1,0-66 1</inkml:trace>
  <inkml:trace contextRef="#ctx0" brushRef="#br0" timeOffset="43107.69">21134 8864 0,'33'0'0,"-33"33"63,33-33-48,-33 33 1,33 0 0,-33 0-16,33-33 15,0 66-15,66 33 16,-33 0 15,-33-66-31,67 67 16,-100-67-16,66 0 15,-66 0-15,66 0 16,-66 0-16,33-33 16,-33 33-1,33-33 32,-33-33-16,33 33-15,-33-33-16,66 0 16,100-33-1,131-33 1,-32-1 0,-1 1 15,-32 0-16,-100 66 1,-99 33 0,-66 0 15,33-33 0</inkml:trace>
  <inkml:trace contextRef="#ctx0" brushRef="#br0" timeOffset="48783.39">15610 10186 0,'0'-33'47,"33"33"-31,-33-33-1,0 0 1,0 0 0,-33 33-16,0-66 15,-132 33 1,33 66 0,66-33-1,-100 0 1,133 0-16,-132 0 15,32 33 1,1 0 0,0 0-1,33 0 1,66 0-16,-34 34 16,34-67-16,-66 66 15,33-33 1,-33 33-1,66-33 1,-33 33 0,32-33-1,1 0 1,33 33 0,0-33 15,33-33-16,34 0 1</inkml:trace>
  <inkml:trace contextRef="#ctx0" brushRef="#br0" timeOffset="50672.28">20075 10881 0,'0'0'0,"33"0"16,-33-33-16,33 33 15,0-33 17,-33 0-32,0 0 15,-33-33 1,-33-1 0,-33-32 15,-66-33-16,-67 0 1,1 32 0,-1 67-1,100 33 1,-34 0 0,-65 66-1,-1 34 1,67-1-1,0-33 1,66 33 0,32-33-1,1 1 1,0-1 0,0 0-1,66-33 1,-33 33-1,33-33-15,-33 0 16,0 66 0,0-32-1,-34 65 1,67-66 0,-33-66-16,0 99 15,33-66-15,-33 0 16,33 0-16,-33 34 15,33-34-15,-33 33 16,33 0 0,0-33-1,0 33 1,0-33 0,33 33-1,0 34 16,0-1-15,0-66 0,34 66-1,-34-66 1,33 66 0,0-32-1,0-1 1,33 0-1,1-33 1,-34 33 0,33-66-1,33 33 1,0 0 0,34 0-1,-34-33 16,33 33-15,-32-33 0,-1 0-1,67-33 1,-67 33 0,-99-33-16,99 33 15,-66-33-15,67 33 16,-34-33-1,0-33 1,33 0 0,-66-33-1,34 32 1,-34-32 0,-33 66-1,33-66-15,-33 66 16,0-33-1,33-100 1,-33-32 0,1 33-1,-34 131-15,0-164 16,0 165-16,0-99 16,-34-34-1,-65 1 1,99 132-16,-132-99 15,66 132-15,-33-100 16,65 100-16,-131-132 16</inkml:trace>
  <inkml:trace contextRef="#ctx0" brushRef="#br0" timeOffset="62333.66">25069 13924 0,'33'0'62,"-33"33"-15,33 0-31,-33 0-16,33 0 15,-33 0-15,34 33 16,-34-33-16,33 0 16,-33 0-1,0 1-15,33-1 16,0 0 15,0-33 0,0 0-15,33 0 0,0-33-1,67-34 1,32 1-1,-132 66-15,66-66 16,-33 66-16,-33 0 0,100-33 16,32-33-1,-99 33 1,0 33 0,0 0-1,-66-33 16</inkml:trace>
  <inkml:trace contextRef="#ctx0" brushRef="#br0" timeOffset="65552.49">18488 11179 0,'0'-33'16,"0"-1"46,0 1-46,-33 33-1,33-33-15,0 0 16,-33 33 0,0-33-1,-34-33 1,34 33 0,0 33-16,-33 0 15,33-33-15,0 33 16,33 33-16,-66-33 15,33 0-15,0 0 16,0 33-16,-34 0 16,1 0-1,0 0-15,0 0 16,33 0 0,-33 0-16,-33 34 15,65-34 1,-32 66 15,33 0-15,0-66-16,0 66 15,0-65-15,33-1 0,-33 33 16,0 33 0,33 0-1,0 0 1,0 1-1,33-1 1,0 0 0,33-33-1,0 0 1,0 0 0,1 1-1,-1-34 16,33 0-15,-33-33 0,66 33-1,-32-66 1,-1 33 0,33-33-1,-33-33 1,1 32-1,-34-32 1,-33-33 0,0 0-1,0-66 1,-33 32 0,-33-65-1,33-1 1,-33 100 15,33 0-15,-33 66-16</inkml:trace>
  <inkml:trace contextRef="#ctx0" brushRef="#br0" timeOffset="66118.46">18256 12568 0,'33'-33'15,"-33"0"17,0 66-17,-33-33-15,33 33 32,0 0-17,0 0 1,-33 0-1,0 99 1,0 1 0,0 98-1,0-33 1,33-164-16,-33 98 16,33-99-16,-33 33 15,66-33 1</inkml:trace>
  <inkml:trace contextRef="#ctx0" brushRef="#br0" timeOffset="67319.39">16999 14288 0,'0'-34'16,"0"68"-16,-33-68 31,33 68 0,0-1-15,0 0 0,0 0-16,0 0 0,0 33 15,0-33-15,33 99 16,-33-99-1,34 34 1,-1-34-16,33 33 16,-33-66-16,66 0 15,66-33 1,-65-67 0,-67 67-16,33-66 15,-66 66-15,33 0 0,-33 0 16,0 0-16,33 0 15,-33 0-15,-33 0 16,33 0 0,0 66-1,-33-33 1,33 33 0,0 33-1,-33-33-15,33 99 31,0-66-31,33 34 16,-33-34-16,33 99 16,-33-132-16,0 0 0,33 66 15,-33-65-15,33 98 16,-33-99-16,0 66 16,33 33-1,-33-65 1,0-1-1,-33-66 1,33 33 0,-33-33-1,-66 0 1,0-33 0,-67 0-1,67-34 1,-33 1-1,66-33 17,32 0-17,266-232 1</inkml:trace>
  <inkml:trace contextRef="#ctx0" brushRef="#br0" timeOffset="67802.37">18157 14717 0,'0'0'16,"33"-33"46,0 33-46,0-33 0,33 0-1,-33 33-15,1 0 0,65-33 16,-66 33-1,66-33 1,-66 33-16,33 0 16,-33 33-16</inkml:trace>
  <inkml:trace contextRef="#ctx0" brushRef="#br0" timeOffset="68053.35">18223 15081 0,'0'33'47,"33"-33"-47,0 0 31,-33-33-31,33 33 15,0 0 1,1 0 0,263-132-1</inkml:trace>
  <inkml:trace contextRef="#ctx0" brushRef="#br0" timeOffset="68752.32">19447 14221 0,'0'0'0,"0"-33"0,-33 33 16,33-33 0,-33 33-1,0 0 17,0 33-17,0 0 1,-1 34-1,34-1 1,0 0 0,34 0-1,32 0 1,0 0 0,0-33-1,-33-33-15,0 33 16,0-33-1,33 33 1,0 1 0,-32-1-1,-1 0-15,0-33 16,-33 33-16,33-33 31,-33 33-31,-33-33 16,33 33-1,-33 33 1,0 0 0,-67-33-1,34 0 1,0-33 0,33-33-16,-66 0 15,0-99 1</inkml:trace>
  <inkml:trace contextRef="#ctx0" brushRef="#br0" timeOffset="69135.3">19348 14056 0,'0'33'47,"33"-33"-32,0-33 1,0 33 0,0-33-16,0 33 15,66-33 1,0 33 0,-32 0-1,-1 0 1,-66-33-1</inkml:trace>
  <inkml:trace contextRef="#ctx0" brushRef="#br0" timeOffset="78982.77">18587 12634 0,'-33'0'0,"66"0"47,-33-33-32,0 0 16,0 0-15,0 0 15,0 66 63,33 0-78,-33 33-16,0-33 0,33 99 15,66 232 1,-33-166 0,-66-164-16,34 131 15,-34-132-15,0 66 16,33 67-1,-33-133 17,0 0-17,0 0 1,-33 0 0,33 0-1,-34 0 1,1 0-1,0 33 17,-33 33-32,-99 67 15,132-133-15,-33 33 16,33-66 0,33 33-16,0 0 218,0 0-218,-34 0 0,34 0 16,0 34-16,0 98 16,-33 33-1,0-32 1,0-1-1,-33 33 1,0 1 15,-33-1-15,66-165-16,-67 133 16,67-100-16,-66 66 15,-66 67 1,-1-34-1,-32 0 1,33 1 0,-67-1-1,67-33 1,-100 34 0,100-100-1,-133 33 1,0 33-1,67 1 1,-1-1 15,-32 33-15,65-32 0,1-1-1,33-33 1,32 33-1,34-32 1,0-34 0,33 0-1,0-33 1,-1 0 0,34 33-1</inkml:trace>
  <inkml:trace contextRef="#ctx0" brushRef="#br0" timeOffset="79801.74">14321 17628 0,'0'0'15,"0"-33"-15,0 0 32,0 66-17,0 0 1,-33 33-1,-1 66 1,-65 133 0,66-133-1,0-66-15,-33 100 16,66-133-16,-33 99 16,-33 0-1,33-99-15,0 67 16,-1-67-1,34 33-15,-33-66 0,33 66 16,0-33 0,-33-33-1,66 0 1,0 0 46,1 0-46,-34-33-16,33 33 16,33 0-1,-33 0-15,66-33 16,-66 33-16,33-33 16,100 0-1,-1 0 1,-33 0-1,-32 0 1,-1 33 0</inkml:trace>
  <inkml:trace contextRef="#ctx0" brushRef="#br0" timeOffset="85567.42">23614 19116 0,'0'-33'0,"0"66"31,0 0 0,0 0 1,0 0-32,0 0 15,0 34 1,0-34 0,-33 264-1,33 166 1,-33-297-1,33-133-15,0 66 16,0-66 0,33-33-1</inkml:trace>
  <inkml:trace contextRef="#ctx0" brushRef="#br0" timeOffset="85948.4">23614 19348 0,'-33'0'16,"33"-33"-16,33 33 62,0 0-46,0-33-16,0 33 16,66 0-1,-65-34-15,98 1 16,-99 33-16,99-33 15,1 33 1,-67 0 0,-33 33-1,0 0-15</inkml:trace>
  <inkml:trace contextRef="#ctx0" brushRef="#br0" timeOffset="86232.38">23548 20042 0,'0'0'0,"0"33"15,0-66 1,33 33-1,0 0 1,33 0 0,33-33-1,-32 33 1,131 0 0,133-33-1</inkml:trace>
  <inkml:trace contextRef="#ctx0" brushRef="#br0" timeOffset="86648.36">25168 19050 0,'0'0'15,"0"-33"-15,0 66 32,-33-33-17,33 33 1,0 0-1,-33 33-15,33-33 0,-33 0 16,0 100-16,0 164 16,-33 67 15,33-99-15,0-1-1,-33 34 1,33-33-1,-67 32-15</inkml:trace>
  <inkml:trace contextRef="#ctx0" brushRef="#br0" timeOffset="87182.33">25532 19513 0,'0'0'0,"0"-33"15,33 33 32,0 0-31,1 0-1,-1 0-15,33-33 16,66 33 0,-99-33-16,166 0 15,-133 33-15,132 0 16,1 0-1,-166 0-15,33 0 16,-33 0-16,0 0 16,-33-33-16</inkml:trace>
  <inkml:trace contextRef="#ctx0" brushRef="#br0" timeOffset="87501.31">26227 19381 0,'0'33'31,"0"0"16,0 0-32,0 0-15,0 199 16,33-1 0,-33 1-1,-33 98 1</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2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46:59.205"/>
    </inkml:context>
    <inkml:brush xml:id="br0">
      <inkml:brushProperty name="width" value="0.05292" units="cm"/>
      <inkml:brushProperty name="height" value="0.05292" units="cm"/>
      <inkml:brushProperty name="color" value="#C00000"/>
    </inkml:brush>
  </inkml:definitions>
  <inkml:trace contextRef="#ctx0" brushRef="#br0">29104 463 0,'-33'0'16,"33"33"0,0-66-1,33 33 1,-33 33 15,33-33-15,0 0 31,0 0-32,34 0 1,32 33 0,66-33 15,-66 0-16,1 0 1,-1 0 0,-33 0-1,-33 0 17,-33-33-17,0 66 1,33-33-1,-33-33 17,-33 33-17</inkml:trace>
  <inkml:trace contextRef="#ctx0" brushRef="#br0" timeOffset="565">29501 595 0,'33'0'47,"-33"33"-15,0 0-1,0 1-16,0-1 1,0 0-16,0 0 0,0 66 16,0 0-1,33 0 17,-33-32-32,0-1 31,0-99-16,33 0-15</inkml:trace>
  <inkml:trace contextRef="#ctx0" brushRef="#br0" timeOffset="1181">30427 562 0,'0'-33'31,"0"66"48,-33-33-79,33 33 0,0 0 15,-33 100-15,-33 65 31,33-66-15,0-32 0,0 32-1,0 0 1,33-33 0,0-32-1,0-34 1,-34 0-1</inkml:trace>
  <inkml:trace contextRef="#ctx0" brushRef="#br0" timeOffset="1699">30824 695 0,'0'0'0,"0"33"0,0-66 16,33 66 62,-33 0-15,0 33-32,0-33 0,0 33-31,0-33 0,0 33 16,33 166-1,-33-199 1</inkml:trace>
  <inkml:trace contextRef="#ctx0" brushRef="#br0" timeOffset="2148">30692 728 0,'0'-33'31,"33"33"-15,-33-34 0,33 34 31,0 0-47,99 0 15,-99 0 1,100 0-1,-100 0-15,66-33 16,-66 33-16,33 0 16,-33 0-16,0 0 15,0 0 32</inkml:trace>
  <inkml:trace contextRef="#ctx0" brushRef="#br0" timeOffset="2480.99">30923 1025 0,'33'0'63,"0"0"-32,33 0-16,-32 33-15,65-33 16,0-33 0,-33 0-1</inkml:trace>
  <inkml:trace contextRef="#ctx0" brushRef="#br0" timeOffset="5917">23085 2414 0,'0'-33'0,"0"0"47,0 66 47,0 0-94,0 0 15,0 34-15,33 131 16,-33-99 0,0 67-1,0-34 16,33-132-31,-33 99 16,0-66-16,0 66 16,33-32-1,-33-34 1,0 0 0,33-33-1,-33-33 1</inkml:trace>
  <inkml:trace contextRef="#ctx0" brushRef="#br0" timeOffset="6731">23250 2778 0,'0'-33'31,"33"0"16,0 0-31,0 33-16,1 0 0,-1-33 15,99 33 1,0 0-1,-33 33 1,-32-33 0,-1 66-1,-66-33 17,33-33-32,-33 33 15,0 33 16,0 0-15,-33 1 0,0-34-1,-34 0 1,34 0 0,-66 0-1,0 0 1,66-33-16,-66 0 15,66-33-15,-34 33 16,1-33 0,-33-66-1</inkml:trace>
  <inkml:trace contextRef="#ctx0" brushRef="#br0" timeOffset="7414">24242 3109 0,'34'0'31,"-1"0"0,-33 33-15,33-33-16,0 33 0,-33 0 16,33 0-1,0 33 1,-33-33-16,0 34 16,0-34-16,-33 0 15,0 0-15,-33 33 16</inkml:trace>
  <inkml:trace contextRef="#ctx0" brushRef="#br0" timeOffset="9147">25168 2910 0,'0'-33'0,"0"0"31,-33 33-31,33-33 16,0 0-16,-33 33 15,0-33 17,0 33-32,0 0 0,0 0 15,-33-33-15,0 33 31,33 0-31,-33 33 16,32-33-16,-32 33 16,33 33-1,0 0 1,66 1 0,0-1-1,0-33-15,34 0 16,-34 0-16,99-33 15,0-66 1,-33 33 0,-32-67-1,-67 67 1,0 0 0,0 0-16,0 0 31,0 66 31,0 0-46,33 33 0,0-66-16,0 133 15,0-100-15,0 0 16,33 132-1,0-65 1,-33-67 0,-33 0-16,33-33 15,-33 33 17,0-66-17,33 33 1,-33-33-1,0-34 1,0 34-16,0-99 16,34 99-16,-34-165 15,0 98 1,0-32 0,0 33-16</inkml:trace>
  <inkml:trace contextRef="#ctx0" brushRef="#br0" timeOffset="9548">25896 3274 0,'0'-33'16,"33"33"31,0 0-16,-33 33-15,33-33-16,0 0 15,0 33-15,1 0 32,-1 0-32,0 67 15,-66-67 16,-67 33-31</inkml:trace>
  <inkml:trace contextRef="#ctx0" brushRef="#br0" timeOffset="10063">26359 2613 0,'0'0'0,"33"0"31,-33 33-31,0 0 16,33-33-1,-33 66 1,66 0 0,-33 33-1,1 1 1,-1-1 0,-33-33-1,33-33 1,-66-33 15,33-33-15,-33 0-1,-1-33 17,1 33-32,33 0 0,0 0 15,0-34-15,33 1 31,67-66-31</inkml:trace>
  <inkml:trace contextRef="#ctx0" brushRef="#br0" timeOffset="10376">27186 3142 0,'33'0'47,"0"0"-15</inkml:trace>
  <inkml:trace contextRef="#ctx0" brushRef="#br0" timeOffset="10520.01">27616 3076 0,'33'0'16,"0"0"15</inkml:trace>
  <inkml:trace contextRef="#ctx0" brushRef="#br0" timeOffset="10660.01">28112 3109 0,'0'33'47</inkml:trace>
  <inkml:trace contextRef="#ctx0" brushRef="#br0" timeOffset="19646.99">1554 2977 0,'0'-34'78,"0"1"-31,34 0-47,-34 0 16,66-33-16,0-33 15,0 33 16,33 33-15,0 33 0,1 0-1,-67 0-15,66 33 16,-66 0-16,0-33 0,33 33 16,33-33-1,1 0 1,-34 0-1,0-66 1,0 33 0,0 0-1,0 0 1,-33 33 0,67 33-1,32 33 1,0-33 15,34-33-15,-34-33-1,0 0 1,0-67 0,-32 34-1,-67 33 1,66 66-1,-33 0 1,66 34 0,1-1-1,-100-66-15,165 66 16,-165-66-16,100 0 16,-100 0-16,99-33 15,-132 0-15,33 33 16,99-100-1,-99 100 1,67-33 0,-67 33-1,66 33 1,33 34 0,0-34-1,67 0 1,32-33-1,-98-33 1,32-33 0,-66-1-1,-33 34 1,-32 0 0,32 66-1,33 0 1,66 0 15,-32-33-15,-1 0-1,-33-33 1,33 33 0,67 0-1</inkml:trace>
  <inkml:trace contextRef="#ctx0" brushRef="#br0" timeOffset="21446">7673 2580 0,'0'-33'31,"33"33"-15,0-33 0,0-1-16,33 1 0,-33 33 15,0 0-15,166-33 16,-1 66-1,-65 34 1,32-1 0,100-33-1,-133-33 1,33-66 0,-66-34-1,1 34 16,-34 0-15,33 66 0,33 66-1,-32 0 1,32 34 0,0-34-1,67-66 1,-1 0-1,-66-66 1,1-34 0,-67 67-1,33 33 1,-33 0 0,99 100-1,-32-34 1,-1 0-1,33-33 17,-32-33-17,32-66 1,-33-33 0,1 65-1,-67 1 1,33 33-1,-66 0-15,33 33 16,-33 1-16,66-1 16,34 33-1,-1 0 1,-99-66-16,133 0 16,-133 0-16,132-66 15,-33 0 16,-33-34-15,1 34 0,-34 33-1,0 66 1,66 33 0,-33 1-1,100 32 1,-67-66-1,67-99 1,-67 0 0,-33 32-1,-66 1-15,66 33 16,-99-33 0,166 66-1,-100 0-15,66 34 16,34 32-1,-34-66 17,0-33-17,0-33 1,1-66 0,32-1-1,-66 34 1,1 33-1,-34 66 1,0 0 0,33 33-1,33 34 1,1-34 0,32-66-1,-33-33 16,-32-66-15,-1 32 0,-33 34-1,-33 33-15,33 0 16,-33 0-16,0 0 16,66 33-1,34 0 1,32 1-1,34-1-15</inkml:trace>
  <inkml:trace contextRef="#ctx0" brushRef="#br0" timeOffset="33327">19017 3539 0,'-33'0'0,"33"33"0,0 0 78,-33 0-63,0 0 1,0 0 0,33 0-16,-33 0 0,-67 100 15,34-1 1,33-132-1,0 99-15,0-66 16,0 33-16</inkml:trace>
  <inkml:trace contextRef="#ctx0" brushRef="#br0" timeOffset="33676.99">18554 3572 0,'0'0'0,"0"-33"16,0 66 31,33-33-47,0 66 15,0 0 1,33 33 15,33 34-15,-65-34 0,-1-66-16,33 33 15,-66-33-15,33 0 16,33 33-1</inkml:trace>
  <inkml:trace contextRef="#ctx0" brushRef="#br0" timeOffset="33909.99">18521 3969 0,'0'-33'0,"0"66"0,33-33 31,0-33-15,0 33 0,33 0-1,265-100 1</inkml:trace>
  <inkml:trace contextRef="#ctx0" brushRef="#br0" timeOffset="40693">14122 6482 0,'0'0'15,"33"33"95,-33 0-95,33-33-15,-33 34 16,100 65-1,-34 33 1,-33-132-16,33 99 16,-33-66-16,0 0 15,0 0 1,0-33 0,0 0 15,-33-33-31,66 0 15,67-66 1,-1 33 15,66-66-15,34 32 0,-67 1-1,-99 66 1,-33 33-1,-33 33-15</inkml:trace>
  <inkml:trace contextRef="#ctx0" brushRef="#br0" timeOffset="42242">24375 8268 0,'0'0'0,"33"0"0,-33-33 16,33 33-1,-33-33-15,66 0 16,33-33-1,0 66 1,-99 33-16,100 0 16,-67 0-1,0 33-15,66 67 32,0-34-17,0 0 1,1-66-1,-67-33-15,66-33 16,-66 33-16,66-99 16,1 33-1,-34-1 1,0 34 0,-33 66-1,66 1 1,-99-1-16,66 33 15,-33-66-15,33 33 16,34 0 15,65-66-15,-33-33 0,-32 0-1,32 32 1,-99 34-1,0 0-15,33 34 16,-33-1-16,33 0 16,34 33-1,98-33 1</inkml:trace>
  <inkml:trace contextRef="#ctx0" brushRef="#br0" timeOffset="42910">28542 8500 0,'33'0'16,"0"0"-1,0 0 1,0 0 0,66-33-1,1 0 1,32 33-1,0-33 1,-33 66 0,-32 0-1,32 66 1,-33-33 0,33 0-1,0-66 1,34 0-1,-1-66 1,0-66 0,-32 66-1,32 33 17,-33 33-17,33 132-15</inkml:trace>
  <inkml:trace contextRef="#ctx0" brushRef="#br0" timeOffset="55308">1621 10815 0,'33'0'16,"-33"33"-1,33-33 63,-33 33-78,33-33 0,0 0 16,33 66 0,33 0-1,-66-33-15,67 0 16,-100 0-16,33-33 15,0 34-15,33-1 16,-66 0 15,33-33-15,-33-33 62,33 33-78,-33-33 16,33-1-1,0 34-15,66-99 16,-99 66-16,33 33 0,67-99 16,32-33-1,-33 66 1,-33 66-1</inkml:trace>
  <inkml:trace contextRef="#ctx0" brushRef="#br0" timeOffset="118366">9856 10451 0,'0'-33'0,"-33"33"16,33-33-1,-33 0 1,-100-66 15,100 99-15,-33-33-16,-33 33 31,-33-34-15,-1 68-1,34-34 1,-66 33 0,65 33-1,67-66-15,-66 33 16,99 0-16,-99 0 16,33 33-1,0 0 1,33 0-1,0 1 1,33-1 0,-34 0-1,34 33 17,0-33-17,0 0 1,0 0-1,34-32 1,-34-1-16,33 0 16,-33 0-16,0 0 15,33-33-15,0 66 16,0-33-16,0 0 16,99 33-1,-33-33 1,-99 0-16,133-33 15,-100 0-15,99-33 16,-33 33 0,67-66-1,-1 0 1,-33-33 15,-32 0-15,-34 66-1,-33-67 1,0-65 0,-66 0-1,-33-100 1</inkml:trace>
  <inkml:trace contextRef="#ctx0" brushRef="#br0" timeOffset="119665">10716 9823 0,'-33'0'16,"33"33"-16,0 0 47,0 0-47,0 0 15,0 0-15,33 33 16,-33-33-16,0 66 15,0-65-15,0 131 16,0-132-16,0 66 16,0 33-1,33-65 1,-33-1 0,0 0-1,-33-66-15</inkml:trace>
  <inkml:trace contextRef="#ctx0" brushRef="#br0" timeOffset="120049">10649 9823 0,'0'33'47,"34"-33"-47,-1 33 15,0 0-15,33 33 16,99 66-1,34 67 1,-100-67 0,66 33-1,-66-98 17,-32-1-17,-1 0 1,0-33-1</inkml:trace>
  <inkml:trace contextRef="#ctx0" brushRef="#br0" timeOffset="120416">11675 9757 0,'0'33'47,"0"0"-32,0 0 1,33 0-16,-33 33 16,33 165-1,0-65 1,-33-133-16,33 132 16,-33-132-16,33 100 15,33-1 1</inkml:trace>
  <inkml:trace contextRef="#ctx0" brushRef="#br0" timeOffset="121132">12766 9856 0,'0'0'0,"0"-33"31,0 0-31,-33 0 16,0 33 0,-33 0 15,33 0-31,-33 0 15,33 33-15,-34 0 16,-65 33 0,33 66-1,33-33 1,33 34 0,33-100-16,0 99 15,33-99-15,-33 0 0,33 66 16,33 1-1,66-1 1,1-33 0,-1-33-1,0-66 17,-33-33-17,34-100 1,-100 34-1,-33 99-15,-66-132 16,66 132-16,-67-34 16,-65 1-1,33 0 1,-33 33-16</inkml:trace>
  <inkml:trace contextRef="#ctx0" brushRef="#br0" timeOffset="121649">13328 9790 0,'33'0'62,"1"0"-46,-1 0-16,0 0 0,0 0 15,132 0 1,34 0 0,-34-33-1,-132 33-15,66-34 16,-66 34-16,0 0 16,0 0-16</inkml:trace>
  <inkml:trace contextRef="#ctx0" brushRef="#br0" timeOffset="121982">13858 9757 0,'0'0'0,"0"33"32,0 0-1,0 0-31,33 0 16,-33 132-1,33-66 1,0 100-1,0-67 1,-33-99-16,33 33 16,0-33-16</inkml:trace>
  <inkml:trace contextRef="#ctx0" brushRef="#br0" timeOffset="132801">1521 12502 0,'-66'-100'0,"33"100"47,66 0 15,-33 33-46,33-33-16,0 33 16,0 1-16,100 65 15,-1 0 16,-33-33-15,-33 0 0,1 0-1,-34-66 48,-33-33-63,0 0 15,33 33 1,33-66 0,66-33-1,-99 99-15,66-99 16,-66 66-16,100-34 16,-34 1-1,-33 66 16</inkml:trace>
  <inkml:trace contextRef="#ctx0" brushRef="#br0" timeOffset="134447">11146 11807 0,'0'-33'62,"-67"-33"-31,34 33-15,-33-33 0,-66-1-1,99 34-15,-66 0 16,66 33-16,-100 0 16,34 0-1,66 0-15,-66 0 16,66 0-16,-67 66 15,1 1 1,0 32 0,-33 33-1,66-33 17,66-66-32,-67 67 0,67-67 15,-33 66-15,0 33 31,33 0-15,-33-98-16,66 65 16,-33-66-16,0 0 15,33 66 1,34 0 0,-1 34-1,-33-1 1,33-66-1,0 33 1,0-66 0,66 34-1,-98-67-15,65 33 16,-66 0-16,66-33 16,-33 0-16,133 0 15,-166-33 1,165 0-1,-66-1 1,1-65 0,-100 66-16,66-66 15,-66 66-15,0-33 0,33 0 16,-66 33-16,100-166 16,-67 34-1,-66-100 1,-67 1-1,-65-34 1</inkml:trace>
  <inkml:trace contextRef="#ctx0" brushRef="#br0" timeOffset="139430">29336 12204 0,'0'-33'63,"-33"33"-48,33-33 1,33 33 31,-33 33-47,33 0 15,-33 0 1,33-33-16,33 99 16,33 0-1,0-32 1,-99-34-16,67 33 15,-34-66 1,-33 33-16,33-33 31,-33-33 1,33 33-17,-33-33-15,99-67 31,0 34-15,67-33 0,-1 0-1,-33 66 1,-99 0-16,33 33 16,-32 0-16,-34-33 15,0 66 1</inkml:trace>
  <inkml:trace contextRef="#ctx0" brushRef="#br0" timeOffset="147128">1720 14188 0,'0'0'0,"0"-33"0,-33 33 15,66 0 17,-33 33 77,33-33-109,-33 33 0,66 0 0,99 100 31,-65-67-15,-1 0 0,-33-33-1,-33 0 1,0-33-1,0 0 32,0-33-15,0 0-17,0 0 1,0 0-1,67-66-15,164-166 16,-131 133 15,-100 99-15,33 0-16</inkml:trace>
  <inkml:trace contextRef="#ctx0" brushRef="#br0" timeOffset="148729">10616 13428 0,'0'-33'0,"0"-1"31,-33 34-15,33-33-16,-33 33 16,0-66-1,-33 0 1,-33 0-1,-33 33 1,-1 0 15,1 0-15,0 66 0,-1 0-1,34 0 1,66 0-16,-33 33 15,33-33-15,0 0 16,-33 100 0,-1-1-1,34 0 1,0-33 0,33-66-16,0 67 15,0-67 1,0 0-16,33 66 31,-33-33-31,33 33 31,34 1-15,-34-34 0,33 0-1,-33 0 1,33 0-1,0 33 1,0-65 0,1-1-1,-1 0 17,33-33-32,0-33 15,100 0 1,-34-67-1,-33 34 1,0-33 15,-32 0-15,-34 0 0,33-34-1,-99 1 1,33-33-1,-66-34 1,0 1 0,-66-1-1,-34-32-15</inkml:trace>
  <inkml:trace contextRef="#ctx0" brushRef="#br0" timeOffset="151566">28608 13924 0,'-33'0'0,"33"-33"31,0 66 0,33-33 32,-33 33-47,0 0-1,0 0-15,0 0 16,33-33-16,0 99 31,66 0-31,-65-65 31,-1 32-15,0-66 0,0 0-1,0-33 16,0 33-31,66-67 16,66-32 0,67 0-1,-34 0 17,1 0-32,-100 65 15,-66 34 1</inkml:trace>
  <inkml:trace contextRef="#ctx0" brushRef="#br0" timeOffset="158144">24276 14155 0,'0'33'140,"33"-33"-124,-33 33 0,33 0-1,0 1 1,0-1-16,-33 0 15,132 132 1,-99-165-16,33 66 16,-33-66-1,0 0 1,100-66 0,65-33-1,-32 33 1,-1 0-1,-66 32 1,-33 1 15,-33 33-15,0 0 0,1-33-16</inkml:trace>
  <inkml:trace contextRef="#ctx0" brushRef="#br0" timeOffset="159460">24573 15346 0,'0'-33'0,"33"33"47,-33 33-31,33-33 0,-33 33-1,33 33 1,34 33-1,-1 0 1,0 1 0,0-34-1,-33-33 1,0-33 0,0 0 15,0 0-16,-33-33 1,66 33-16,34-66 16,-67 33-1,99-34 1,-99 67-16,99-66 16,-99 33-16,100 0 15,-100 33-15,66-66 16,-33 66-1,-99 0 1</inkml:trace>
  <inkml:trace contextRef="#ctx0" brushRef="#br0" timeOffset="161811">1091 15842 0,'0'0'0,"0"-33"78,0 66-62,33-33-16,1 33 31,-1 0-31,0-33 0,99 132 16,-99-99-16,99 34 15,-32-1 1,-34-33-1,-33 0 1,0-33 15,-33-33-15,33 33 0,33-66-1,99-34 1,34 1-1,-34 0 1,67-66 0,-166 132-1,-33 33 17,0 0-1,0 0-16</inkml:trace>
  <inkml:trace contextRef="#ctx0" brushRef="#br0" timeOffset="163326">10947 15214 0,'0'0'0,"0"-34"31,-33 1 1,33 0-32,-33 0 15,0 0 1,-33-66 0,0 33-1,-67 33 1,-131-33 15,131 66-31,-32 0 16,132 33-1,-99 0 1,99-33-16,-100 66 16,67 0-1,-66 66 1,33 34-1,-1-34 1,100-99-16,-66 99 16,66-99-16,-33 67 15,0-1 1,33 0 0,0-33-1,33 33 1,0-32-1,67 32 1,-67 0 0,132 33 15,-99-99-31,0 0 16,-33-33-16,133 34 15,32-1 1,-165-33-16,199-33 15,-166 33-15,132-34 16,100-65 0,-67 0-1,-65 0 1,-133 66-16,99-100 16,-132 100-16,66-132 15,-99 33 1,-99-166 15,99 265-31,-166-165 0</inkml:trace>
  <inkml:trace contextRef="#ctx0" brushRef="#br0" timeOffset="165960">26061 17926 0,'-33'0'32,"66"0"14,-33-34-30,34 34-16,-1-33 16,0 0-1,0 0-15,33-33 16,33 33 0,-66 0-16,66 0 15,-66 33-15,1 0 16,65 0 15,-33 33-31,-66 0 0,66 33 16,-33-66-1,-33 33-15,33 0 0,66 33 32,-32-32-17,32-68 1,33-32-1,-99 33-15,33 0 16,-33 0-16,0 0 16,34 33-1,-34 0 1,66 0 0,-33 33-1,0 33 1,-33-66-16,33 66 15,-33-66-15,67 0 16,-1-33 15,33-66-15,0 33 0,-98 33-1,-1 33-15,0 0 16,0 33-1,0-33-15,-33 33 16,132-33 0,-33 33-1,100-66 1,32 0 0,-98-33-1,-67 33 1,0 0 15,-33 99-31,33-33 16,-33 0-16,33 33 31,-33-66-31,0 0 0,34 33 16,65-33-1,99-33 1,-98-33-1,-1 33 1,-33-33 0</inkml:trace>
  <inkml:trace contextRef="#ctx0" brushRef="#br0" timeOffset="172226">2414 17198 0,'0'-33'0,"33"33"16,-66-33 109,33 0-110,-33 33-15,0-33 16,0 0-16,0 33 16,-33-34-1,-33 34 1,-1 0-1,1 0 1,99 34-16,-99-1 16,66 0-1,-66 66-15,0 0 32,32 0-17,34 34 1,33-1-1,0 0 1,33-33 0,0 34-1,34-34 1,32 0 0,66-33-1,1-33 1,-133 0-16,165-33 15,-165 0-15,166-33 16,-34 0 15,99-66-31,-65-66 32,-100-1-17,-66-65 1,-66 32-1,33 166-15,-66-99 16,33 66-16,-166-66 16,-32-1-16</inkml:trace>
  <inkml:trace contextRef="#ctx0" brushRef="#br0" timeOffset="173910">12270 16999 0,'-33'-33'15,"0"33"1,33-33 0,-33 33-16,-33-33 15,-34-33 17,34 33-17,-99-33 1,-67 33-1,1 0 1,66 33 0,-34 66-1,67-33 1,-34 99 0,34-33-1,-33 67 1,33-1-1,-1 1 1,67-67 15,33 33-31,33-33 32,33 67-17,33-34 1,67 0-1,-34-33 1,99 1 0,-32-34-1,32-33 1,33 0 0,-32-66-1,-133 33-15,133-66 16,-133 33-16,231-67 15,1-32 1,-133-33 0,-65 33-1,-67-133 17,-33 66-17,-265-396-15</inkml:trace>
  <inkml:trace contextRef="#ctx0" brushRef="#br0" timeOffset="178110.99">25929 19182 0,'33'0'63,"-33"-33"-32,33 33-31,0 0 16,0-66-1,67 0 1,-1 0-1,33 33 1,-66 0 0,67 33-1,-34 33 17,0 0-17,0 0 1,1 0-1,-67-33 1,0 0-16,0-33 16,0 0-16,0 33 15,33-66 1,0 33 0,33 33-1,-66 33 1,34 0-1,-34 0-15,66 33 16,-66-66-16,0 33 31,132 0-31,1-66 16,-34-33 15,0-33-15,-66 66-1,34 33 1,-34 66 0,33 0-1,33 33 1,1-33 0,-1-66-1,-33 0 1,67-66-1,-34 0 1,-66 33 0,-33 33-16,33 0 15,-33 0 1,33 33 0,-66 0-16,67 0 15,-34-33-15,0 33 0,33 0 16,-33-33-16,66 0 15,67-66 1,-1-33 0,-132 99-16,99-66 15,-99 66-15,33 0 16,34 33 0,-1 33-1,-33 0 1,-33-66-16,66 66 15,-66-66-15,34 0 16,32-33 15,66-66-31</inkml:trace>
  <inkml:trace contextRef="#ctx0" brushRef="#br0" timeOffset="185874">2117 19678 0,'0'-33'0,"-33"33"31,33-33-31,0 0 16,0 0-1,0 66 32,-33-33-31,33 33-16,0 33 31,0 166-15,0-133-1,33 33 1,33 1 0,0-67-1,0 0 1,0 0 0,-66-33-1,33 33 1,-33 34-1,-33-1 1,33-33 0,0 0-1,0-33 1,0 0 0,0 0 15,0 0-16,0 0 17,0 1 15,0-1-32,33-33 1,-33 33-16,33 0 15,33 0 1,-66 0-16,100-66 16,-67 33-1,-33-33-15,33 33 0,33-66 32,-33 33-32,33-1 31,0 68-16,34 32 1,-34-33 0,33 33-1,0-33 1,0 0 0,-32-66-1,-1 0 1,-33 0-1,33 66 1,-33 0 0,66 33-1,0 0 1,67 0 0,-1-33 15,-33-33-16,-32-33 1,32 0 0,-99 33-1,33 0 1,0 33 0,33 0-1,-65 1-15,98-34 16,-99 0-16,132 0 15,1 0 1,-1-34 0,-66 34-1,-33-33 1,-33 33 15,67 33-15,-67-33-1,99 34 1,33-1 0,-32 0-1,-100-66-15,99 33 16,-99 0-16,133-67 16,-67 1-1,-33 33 1,-33-33-1,0 66 1,0 33 0,66 33-1,-33-66 1,-32 33-16,98-33 16,-99 0-1,66-33 1,33-33-1,-32 0 1,-34 33 0,-33 0-1,0 0 1,0 33 0,0 33-1,33-33 1,0 33-1,1-33 1,65-66 0,-66 33-1,0-33 1,0 33 15,-66-1-15,0 1-1,0 0 1,33 0 0,-33 0-1,33 0-15,-33-33 16,0 33-16,33-33 16,-33-67-1,34 34 1,-68-33-1,1 0 1,0 65 0,-33 1 15,33 66-31,-33 33 16,33 0 15,0-33-16,33-33 1,0 0 0,0-66-1,-33 0 1,0 0 0,0 66-16,-34 0 15,34-1-15,-66 34 16,-99 34-1,-100 32 1,33 33 0,67 0-1,66-99 1,33-33 15,-34-99-15,100 33-1,0 65-15,-66-98 16,66 99-16,-100 0 16,-65 33-1,0 33 1,-1 66 0,1 34-1,32-67 1,1-66-1,66-33 1,66 0-16,-67 0 16,100-1-1,-132-32-15,-66 33 16,-34 66 0,67 33 15,-34 34-16,166-67-15,-99 66 16,99-99-16,-33 33 16,-33 0-1,-67-66 1,67-33 0,66 33-16,-165-33 15,164 66-15,-98-33 16,0 0-1,99 33-15,-133 33 16,133 0-16,-99 0 16,0 33-1,0 0 1</inkml:trace>
  <inkml:trace contextRef="#ctx0" brushRef="#br0" timeOffset="196089">7904 20009 0,'0'-33'47,"0"0"-16,0 0-31,0 0 16,34-33 0,32-67-1,33 1 1,-66 99-16,99-66 16,-132 66-1,133-33 1,-67 66-16,-33-33 0,99-1 15,-99 34-15,33-33 16,67 0 0,65 33-1,-99-33 1,0 33 0,-66 0-1,1 0 1,-34-33 15,0 66-15</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3:17.978"/>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2282 6482 0,'0'-33'141,"33"33"-125,-33-33-16,0 0 15,33 0 1,-33 0-1,33 0 1,33 0 0,-33 0-1,1 33 1,-1 33 0,0-33-1,0 33 1,0 0-1,0 0 1,0-33 0,0 0-1,0-33 1,0 33 0,0-33-1,0 33 1,0 0 15,34 0-15,-34 33-1,33 0 1,33-33 0,-66 0-1,33-33 1,-33 0-1,0 0 1,0 33 0,1 0 15,-1 33-15,0-33-16,0 33 15,33-33 16,0 0-15,-33 0 0,0-33-1,0 0 1,0 33 15,0 0-15,-33 33-1,33-33 1,1 33-16</inkml:trace>
  <inkml:trace contextRef="#ctx0" brushRef="#br0" timeOffset="3546.98">4531 6482 0,'33'-33'140,"-33"0"-124,33 0-16,-33 0 15,33 33-15,-33-33 0,33 0 0,0 0 47,0 33-31,0 0 0,166 66-1,-100-33 1,-99 0-16,33-33 15,0 0-15,0 0 47,0-33-15,1 0 14,32 0-46,165 0 32,-231 66-32,33-33 15,0 0 1,33 0 0,-32-33-1,-1 33 1,0-33-1,33 0 1,0 33 0,0 0-1,0 0 1</inkml:trace>
  <inkml:trace contextRef="#ctx0" brushRef="#br0" timeOffset="18008.99">7474 4564 0,'-33'0'140,"33"-33"-108,-33 33-1,0-33 0,0 33 0,-33 0-15,0-33-16,33 33 0,-99 0 16,-34 33-1,166 0 1</inkml:trace>
  <inkml:trace contextRef="#ctx0" brushRef="#br0" timeOffset="20945.99">7375 4366 0,'-33'-33'16,"0"-1"15,0 34-31,0 0 16,0 0-16,-66 0 15,-1 34 1,1-1-1,-33 33 1,33 0 15,66-66-31,-33 33 16,32 0-16,-32 0 16,33 0-1,33 0 1,-33 0-1,33 0 1,0 0 0,0 1-16,0-1 15,0 0-15,0 0 16,-33 99 0,33-66-1,-33 33 1,0 1-1,0-1 1,33-33 15,0 33-15,33-66 0,-33 0-1,33 0 1,0 1-1,0-1 1,0 33 0,0-33-1,-33 33 1,33 0 0,0-66-16,-33 66 15,34-33-15,-34 33 16,33-32 15,0-34-31,0 33 31,0-33-15,0 0 0,0 0-1,0 0 1,33 33-1,33 33 1,1 33 0,-1-33-1,0-33 1,-33-33 0,0-33-1,0 0 1,-32 0-1,-1 33 1,33 33 15,33 33-15,66 0 0,1 1-1,-133-67-15,66 0 16,-66 0-16,66-33 15,1-34 1,-67 1 0,0 0-1,0 0 1,33 99 0,0 0-1,33 33 1,67-33-1,-34 0 1,-33-33 15,33-66-15,-65 0 0,-34 33-1,0 33 1,0 33-1,33 33 1,0 0 0,99 1-1,1-34 1,-34-66 0,0-34-1,1 1 1,-34-33-1,-66 99 1,0 0 15,33 66-15,33 0 0,34 0-1,65-32 1,-33-34-1,-131-34-15,98 1 16,-99 0-16,33 0 16,0-33-1,0 0 1,1 66 0,-34 33-1,99 33 1,-66-33-1,66 33 1,67-66 0,-34-33 15,0-66-15,-65 33-1,-1 0 1,-33 33-1,-33 33 1,0 0 0,66 33-1,1-33 1,-67 0-16,66-33 16,-66 33-16,66-33 15,0-34 1,-32 1-1,-1-66 1,-66 0 0,0-1 15,0 34-15,-66-33-1,-1 66 1,34 33-1,0 33 1,33-33 31,-33 33-47,0-100 16,-33-32-1,-66 0 1,-1 0-1,-32-1 1,33 100 15,99 33-31,-100 0 16,100 0-16,-99 33 16,-66 33-1,32-33 1,1-33-1,99-33 1,33 0-16,-33-33 16,66 33-16,-67 0 15,67 0-15,-99 0 16,66 0-16,-33 0 16,-133 33-1,-98 66 1,131-33-1,-98 66 1,165-66 0,66-33 15,0 0-15,-166-33-1,67-33 1,-34 0-1,34 33 1,-66 66 0,65 0-1,-32 33 1,66 0 0,66-66-16,33 33 15,-33-66-15,0 0 16,0 0-1,-34-33 1,-65-33 0,0 66 15,33 33-15,-67 33-1,-32 66-15</inkml:trace>
  <inkml:trace contextRef="#ctx0" brushRef="#br0" timeOffset="23092.99">13560 4134 0,'-33'0'16,"33"-33"15,-33 33-15,33 33 31,33-33-32,-33 33-15,0 0 16,0 0-16,0 0 0,0 0 15,0 67 1,0-67-16,33 99 16,-33-99-16,33 66 15,-33 1 1,0-1 0,0-66-1,0 0 1</inkml:trace>
  <inkml:trace contextRef="#ctx0" brushRef="#br0" timeOffset="23644.98">13560 4035 0,'0'0'15,"0"-33"1,33 0 15,0 33 0,33 0-15,33 0 0,100 33-1,-100 0 1,0 0-1,-66 33 1,0 0 0,-66 33-1,0 1 1,0-34 0,0 0-1,-66-33 1,33-33-1,-33 0 1,-34 0 0,-98-33-1</inkml:trace>
  <inkml:trace contextRef="#ctx0" brushRef="#br0" timeOffset="24275.99">14817 4035 0,'-33'0'47,"0"0"-16,-1 33-15,1-33-16,0 66 15,0 0 1,0 0 0,0 67 15,0-34-15,33-33-1,33 33 1,0 0-1,66 1 1,-32-34 0,65 0-1,33 0 1</inkml:trace>
  <inkml:trace contextRef="#ctx0" brushRef="#br0" timeOffset="25109.99">14982 4299 0,'33'0'0,"-33"-33"0,33 33 47,0 0-32,0 0-15,0 0 16,0 0-16,1 33 16,32 34 15,0 32-15,-66 0-1,-33 0 1,0-33-1,33-33 1,0-66 15,0 0-31,0 0 16,33-66 0,33 0-1,0 0 1,-33 32-1,0 1 1,-66 66 31,0 0-16,0 33-15,0 0-1,33 1 1,-33-1 0,33 0-16,0 33 15,0-33-15,0 0 16,33 66 15,0 0-31,66-32 16,33-67-1,67-100 1</inkml:trace>
  <inkml:trace contextRef="#ctx0" brushRef="#br0" timeOffset="25492.99">15743 3770 0,'33'0'0,"0"0"47,-33 33-32,33-33-15,99 100 16,-99-100 0,0 33-16,100 99 15,-100-99-15,66 99 16,0 34-1,-66-34 1,-33-66-16,-66 265 16</inkml:trace>
  <inkml:trace contextRef="#ctx0" brushRef="#br1" timeOffset="37742.99">5722 3803 0,'-33'0'16,"-1"0"46,68 0-30,-68 0 61,1 0-46,0 0-15,-33 33-32,0 1 15,-99 32 1,99-33-16,-67 66 15,100-99 1,33 33 0,-33 0 15,0-33-31,0 0 31,0 0 16,-33 0-31,-100 33-1,100-33 1,0 33-16,0 33 16,0 1-1,33-1 1,33-33-1,0 0 1,0 33 0,-33-33-1,33 33 1,0 33 15,-33 34-15,33-100-1,-34 132 1,34-66 0,0-32-1,0-34 63,0 0-62,0 0-16,0 0 16,0 33-16,34 66 31,-34-66-31,33 34 31,0-34-15,0 0-1,0-33 1,-33 0 0,0 0 15,0 0-31,0 0 16,33 100-1,-33-67 1,33 0-1,0-66 32,-33 33-15,33-33-17,0 33 16,0-33 1,0 33-32,133 33 15,-1 67 1,-99-100 0,-33 0-1,0 0 32,-33 0-31,33-33-16,34 66 15,32 33 17,0-33-17,-33-66 1,0 0-1,0-66 1,-32 33 0,-1 0-16,33-33 15,-33 66 1,0 0-16,33 0 16,0 66-1,100 33 1,-67-66-1,-66-33-15,66 33 16,-66-66-16,99 0 16,1-99-1,-100 99 1,33-33 15,0 33-15,-33 66-1,99 66 1,-32-33 0,65-33-1,-99-33-15,100 0 16,-133-33-16,99 0 16,-33 0-1,33-66 1,-98 66-1,32 33 1,0 0 0,33 33-1,66 33 1,-32-33 15,65-66-15,-33 0-1,-65-33 1,-34 33 0,0 0-1,0 66 1,0 0 0,67 66-1,-1-33 1,0-33-1,34 0 1,-34-66 0,-33 0-1,-33 33 1,0 33 15,100 0-15,65 33-1,-99-33 1,67 0 0,-34-33-1,1 0 1,-67 0 0,-33-33-1,0 33 1,0-33-1,34 0 1,32 33 0,0-33-1,0 66 1,34-66 15,-1 33-15,-99-33-1,-33 0-15,67 0 16,-67 0-16,66-33 0</inkml:trace>
  <inkml:trace contextRef="#ctx0" brushRef="#br1" timeOffset="39457.99">5854 3936 0,'-33'-33'0,"33"0"15,33 33 1,-33-34-16,33 1 16,33-33-1,99 0 1,1 33 0,-1 33-1,67 33 1,-1 33-1,-65-33 1,65 0 0,-32-33-1,-34-33 1,-33-33 15,1 33-15,-67-33-1,33 66 1,0 33 0,0 33-1,67 33 1,65-32 0,-32-1-1,-133-66-15,132 0 16,-165 0-16,133-66 15,-67 32 1,0-32 0,-33 0-1,0 33 1,1 66 15,-1 0-15,66 66-1,33-65 1,-132-34-16,133 33 16,-133-33-16,132 0 15,-66-33 1,1-1 0,-34 1-1,0 0 1,0 33-1,33 66 1,0-32 0,1 32-1,65-33 1,-33-66 15,-32 0-15,-67 33-16,66-33 15,-99-1-15,66 1 16,-33 33 0,0 0-1,33 33 1,67 34 0,-34-34-1,66 33 1,-66-33-1,-32-66 1,-1 0 0,-33 0-1,0 0 1,0 33 15,0 33-15,99 99-16</inkml:trace>
  <inkml:trace contextRef="#ctx0" brushRef="#br1" timeOffset="43373.99">12237 7011 0,'33'0'0,"0"0"16,33-33 15,-33 33-31,-33-33 0,33 33 0,67-33 15,-34 0 1,66-33 0,33-33-1,-32 33 1,65-67 0,-99 67 15,1 33-16,-67 0 1,0 33-16,0 0 16,0-33-16,33 0 15,0-33 1,0 33 0,0-33-1,-32-1 1,32-32-1,-33-33 1,33-33-16</inkml:trace>
  <inkml:trace contextRef="#ctx0" brushRef="#br1" timeOffset="44624.99">14155 6648 0,'0'0'16,"-33"0"15,33-33-15,0 0-1,-33 33 1,0-67-1,-33 34 1,33-33 0,-66 33-1,-34 0 1,34 66 0,-66 33-1,-1 33 1,67 1-1,-33 98 1,66-66 0,66 67-1,33-166-15,33 99 16,-33-99 0,33 33-16,-33-33 15,0-33 1,33 34-16,133 32 0,-34-33 15,34-33 1,65-66 0,-198 66-16,100-100 15,-133 67-15,99-132 16,-99 0 0,-66-100-1,-66 100 1,-100-1-1,34 100 1,-133 99 0</inkml:trace>
  <inkml:trace contextRef="#ctx0" brushRef="#br1" timeOffset="45141.99">14023 7243 0,'0'0'0,"0"-33"0,0 0 15,0 0 16,33 33-15,-33 33 0,33-33-1,0 66 1,66 33 0,1 0-1,32 34 1,0-34-1,-66-33 1,-33-33 0,0 0-1</inkml:trace>
  <inkml:trace contextRef="#ctx0" brushRef="#br1" timeOffset="45958">15247 6582 0,'0'-34'16,"0"68"15,-33-34-31,-1 0 16,34 33 0,-66 33-1,66-33-15,-33 66 16,33-66-16,-33 66 15,0 34 1,33 65 0,33-66-1,33 1 1,0-34 0,1-66 15,131 66-31</inkml:trace>
  <inkml:trace contextRef="#ctx0" brushRef="#br1" timeOffset="46706.99">15478 7011 0,'0'-33'0,"0"0"31,33 33-15,0 0 15,0 0-31,0 0 16,0 33 0,1 34-1,32 32 1,-66 0-1,0-33 1,0 0 0,0-99 15,0 0-31,33-33 16,0-66 15,0 66-16,33-100 1,-33 133 0,-33 0-1,0 66 1,-66-33 0,33 33-1,-33 33 1,-33 0-1,65 34 1,68-1 0,-1-33-1,66 0 1,99 0 0,-65-66-1,131-99 1</inkml:trace>
  <inkml:trace contextRef="#ctx0" brushRef="#br1" timeOffset="47106.99">16338 6284 0,'0'0'0,"33"0"46,-33 33-46,33-33 16,0 33 0,66 66-1,1 0 1,-67-65-16,66 131 16,-66-132-16,33 132 15,-33 100 1,-66-67-1,0-165-15,-33 265 16</inkml:trace>
  <inkml:trace contextRef="#ctx0" brushRef="#br1" timeOffset="52771.99">5325 3076 0,'-33'0'32,"0"0"-17,0-33 1,-34 33 0,-65 0-1,0 0 1,99 0-16,-166 0 15,133 0-15,-99 33 16,-100-33 0,34 66-1,65 0 1,1 66 0,33 1-1,-34 65 16,34-33-15,0-32 0,66-67-1,-1-33 1,1-66 0,33 33-16,0-33 15,0 0-15,-33 0 16,-33 33-1,-34 33 1,1 66 0,-132 331 31,230-331-47,1-66 15,33 33-15,0-33 0,-33 67 0,0 131 31,33-99-15,0-65 0,0-1-1,0 0 1,0-33 0,0 66-1,0 67 1,0-1-1,33 0 1,33 67 0,34-34-1,-34-99 1,-33-65-16,33-1 16,-33-33-16,0 0 15,0 0 1,0 0-16,0-33 15,-33-1-15,33 34 16,1 0 0,32 67-1,-66-34-15,33 33 16,66 99 0,-66-132-16,66 100 15,-33-100-15,34 33 16,164 33-1,-131-99 1,-1-33 0,-66-33-1,-33 66 1,0-33-16,0 33 16,0 0-16,66 33 15,67 33 16,32 0-15,100 0 0,-100-66-1,-132 0-15,67-33 16,-100 33-16,99-66 16,-33 0-1,-32 33 1,-1 33-1,-33 33 1,66 0 0,132 99-1,-32-66 1,-166-66-16,198 0 16,-197 0-1,131-33 1,-33-33-1,-66 33-15,34-33 16,-100 33-16,99-66 16,-66 99-1,33-33 1,33 66 0,0 0-1,100 0 1,65-33-1,-65-33 1,-133 33-16,99-33 16,-131 0-16,131 33 31,-99 0-15,-33 33-16,99 66 15,1-33 16,-67-33-31,132 33 16,-132-33-16,133 0 16,-133-33-16,99 33 15,-99-33-15,166 0 16,-67 0 0,-32 0-1,-67 0 1,0 33-1,66 34 1,34-34 0,-100-33-16,165 66 15,-198-66-15,199 33 16,-1-33 0,-32 0 15,-67 33-16,-66-33 1,0 33 0,-33-33-16,67 33 15,-67 0-15,99-33 16,100 33 0,-67-33-1,33 66 1,-65 34-1,-100-67-15,66 33 16,-66-33-16,132 33 16,1-33-1,-34-66 1,66-33 0,34 0-1,-67 0 16,67 33-15,-34 66 0,1 0-1,165-33 1</inkml:trace>
  <inkml:trace contextRef="#ctx0" brushRef="#br1" timeOffset="54190">5259 3076 0,'0'-33'16,"0"66"-16,0-99 0,-33 66 0,33-33 15,0-1 1,-34 1-16,34 0 16,0 0-1,67 0 1,-34 0-16,132-66 15,-99 66-15,199-33 16,65 33 0,-263 33-16,330 33 15,-331-33-15,331 99 16,-34 0 0,100 0-1,-165-99 16,0-33-15,-67-33 0,67-66-1,-34 0 1,-65 65 0,-166 34-16,165 0 15,-165 33-15,133 33 16,65 33-1,-65 1 1,197-1 0,-65-66-1,-232-33-15,166 0 16,-166 33-16,99-67 16,-99 67-16,199-99 31,-232 99-31,66-33 15,100 33 1,32 33 0,-32 66-1,32-32 1,100-1 0,0-33-1,66-99 1,-67 0-1,-65-34 1,-133 34 0,-99 66-16,133-33 15,-133 66 1,0-33-16,132 66 16,199 100-1</inkml:trace>
  <inkml:trace contextRef="#ctx0" brushRef="#br1" timeOffset="55564.99">3274 7408 0,'-33'33'15</inkml:trace>
  <inkml:trace contextRef="#ctx0" brushRef="#br1" timeOffset="57778.99">12898 8599 0,'0'0'0,"0"-33"47,34 33-31,-1 0 31,0 0-32,0 0-15,66 0 16,132-33 0,-164 33-16,65-33 15,-66 33-15,132-33 16,-65 0 0,-67 33-1,-99 0 32,33 33 0,-33 0 15,33 0-46,-33 0-16,33 0 0,-66 99 16,32 1-1,-32-1 1,66-99-16,-33 66 16,33-66-16,-33 66 31,33-32-16,0-1 1,-33-33 0,33 0-1,33-33 63,-33-33-62,33 33 15,0 0-15,0 0 0,0 0-16,1-33 15,65 33-15,0-33 31,33 0-15,-66-1 0,1 34-1,-100 0 1</inkml:trace>
  <inkml:trace contextRef="#ctx0" brushRef="#br1" timeOffset="58489.99">14717 8434 0,'-33'0'31,"33"33"1,-33 0-17,33 0-15,-66 66 16,33 0-1,0 34 1,0-34 0,33 33-1,33-66 1,0 66 0,33-65 15,-66-34-31,66 0 15,-33-33-15,67 66 16,65-33-16</inkml:trace>
  <inkml:trace contextRef="#ctx0" brushRef="#br1" timeOffset="59121.99">14982 8864 0,'0'0'0,"33"0"63,-33 33-48,33-33-15,-33 33 16,33-33-16,0 33 16,0 66-1,-33-33 1,-33 0-1,33-33 1,0-66 15,33 33-31,-33-66 16,67-33 0,-34 33 15,0 33-31,-33 0 15,-33 66 32,33 0-47,0 0 16,-33 0 0,33 0-16,0 0 15,33 0-15,-33 0 16,66 0-1,33-33 1,66-66 0</inkml:trace>
  <inkml:trace contextRef="#ctx0" brushRef="#br1" timeOffset="59505.99">15280 8169 0,'0'0'15,"0"33"16,33-33-15,-33 33-16,0 0 16,66 100-1,33 32 1,-33-33 0,33 67 15,-99-100-16,0 66 1,-33-33 0,-33 133-16</inkml:trace>
  <inkml:trace contextRef="#ctx0" brushRef="#br1" timeOffset="71026.99">16437 4531 0,'-66'0'0,"66"-33"47,-33 33-32,33-33-15,0 0 63,33 33-47,0 0-16,133 0 15,65 66 1,-99 33-1,-99-99-15,100 132 16,-100-99-16,66 100 16,66 65-1,-132-165-15,34 100 16,-34-100-16,99 165 16,-99-99-1,66 67 1,-66-34-1,-33-66 17,33 33-17,-33 1 1,-33-1 0,33 0-1,-33-33 1,33-33-16,-33 33 15,33-33 1,-33 34-16,0 32 16,-33-33-1,0 0 1,0 0 0,32-33-1,1 0 1,0-33-16,33 33 15,-33-33-15,0 34 16,0-1 15</inkml:trace>
  <inkml:trace contextRef="#ctx0" brushRef="#br1" timeOffset="72069.99">17793 5887 0,'33'0'63,"0"0"-32,0 0-16,1 0-15,-1 0 0,0 0 0,0-33 16,0 33-16,132 0 16,34-33-1,-1 0 1,0 33 0,-131-33-16,32 33 31,-66 0-31,99-33 0,-66 0 15,1 33 1</inkml:trace>
  <inkml:trace contextRef="#ctx0" brushRef="#br1" timeOffset="73302.99">20505 4928 0,'0'0'0,"0"-33"0,0 0 16,0 0-1,0 0 1,-33-34-1,33 34-15,-33-33 16,33 33-16,-33 0 16,-66-33-1,0 33 1,-34 33 0,100 0-16,-132 33 31,132-33-31,0 0 0,0 33 15,-100 66-15,34 67 16,0-1 15,66-66-15,33 67 0,0-67-1,66 66 1,33-66-1,-66-66-15,100 34 16,-67-34-16,132 0 16,67-33-1,-34-33 1,34-34 0,-67-65-1,-132 0 1,-99-67-1,-66 1 17,0 66-17,-100-1 1,34 34 0,-33 132-16</inkml:trace>
  <inkml:trace contextRef="#ctx0" brushRef="#br1" timeOffset="73769.99">20307 5424 0,'0'-33'0,"0"66"0,0-99 15,33 66 1,-33-33-1,66-33 1,0 66 0,33 0-1,-66 0-15,1 33 16,-1-33-16,66 99 16,66 33-1,-33 34 1,-32-34-1,-34 0 17,33-33-17,66 67-15</inkml:trace>
  <inkml:trace contextRef="#ctx0" brushRef="#br1" timeOffset="74302.99">21927 4498 0,'-33'0'16,"33"33"-16,-33-33 15,0 0 1,0 0-16,-33 33 16,66 0-16,-66 0 15,33 66 1,0 67 0,0-1-1,33-33 1,0-98-16,33 98 15,0-99 1,0 66 0,132 33-1,-66-65 1,100-1 0,32-66-1</inkml:trace>
  <inkml:trace contextRef="#ctx0" brushRef="#br1" timeOffset="74985.99">22258 5027 0,'0'-33'16,"0"0"15,33 33-15,0 0-1,-33 33-15,99 0 31,-32 33-15,32 67 0,-66-1-1,-33-66 1,0-33 0,0-66 15,0-33-16,33-33 17,-33 66-32,33-67 15,-33 67-15,33 0 0,0-66 16,-33 66-16,33-33 16,-66 66-1,0 0 1,33 33-1,-66 33 1,0 33 0,66-66-16,-33 66 15,33-65-15,0 32 16,33 33 0,33 0 15,0-66-31,33 0 0,-99 0 15,166-33-15,-1-66 16</inkml:trace>
  <inkml:trace contextRef="#ctx0" brushRef="#br1" timeOffset="75302.99">23052 4366 0,'0'0'0,"33"0"32,0 33-1,0 0-31,99 66 15,34 99 17,-100-32-17,0 98 1,-66 1 0,0-199-16,-99 199 0</inkml:trace>
  <inkml:trace contextRef="#ctx0" brushRef="#br1" timeOffset="83718">15809 4531 0,'0'0'16,"33"0"-1,0 0 48,-33 33-48,33-33 1,-33 33 0,0 0-16,33 33 15,-33 34 1,-66 65-1</inkml:trace>
  <inkml:trace contextRef="#ctx0" brushRef="#br1" timeOffset="84553.99">16140 4266 0,'0'33'62,"0"1"-46,0-1-1,33-33-15,-33 66 16,33 0 0,0 0-1,33-66 1,0 0-1,0-66 1,0-33 0,-66 33-1,0-1 1,0 100 46,0 1-46,0-1 0,0 0-16,0 99 15,33-99 1,-33 66 0,34 34-1,-1 32 1,-33-99-1,0 99 1,0-65 0,0-34-1,0-33 1,0 0 0,-33-33-16,-1 0 31,1-33-31,-33 0 15,-66 0 1,66-66 0,33-1 15,33-32-15,132-66-16</inkml:trace>
  <inkml:trace contextRef="#ctx0" brushRef="#br1" timeOffset="90808.99">6548 8136 0,'0'0'0,"0"-33"0,0 66 0,34-33 78,-34 33 0,33-33-62,-33 33 15,33-33 188,-33 33-203,33-33-1,-33 33-15,33 0 16,33 33-1,-33 1 1,-33-34-16,33 33 16,0-66-1,-33 33-15,33-33 16,-33-33 31,33 33-16,-33-33-31,0 0 16,33 33-1,0-133 1,67 34 0,32 33-1,-33 0 1,0 0-1,-32 66 17,-34 0-17,-66 0 1,-1 0 15</inkml:trace>
  <inkml:trace contextRef="#ctx0" brushRef="#br1" timeOffset="100099.99">10186 13428 0,'0'-33'16,"0"-1"15,0 1-15,-33 0-16,33 0 15,33 66 48,-33 0-48,34-33-15,-1 33 16,33 67 0,-33-67-16,33 66 15,-33-66-15,33 33 16,-33-33-16,66 100 16,-65-100-16,-1 0 15,0 0-15,0 0 16,-33 0-1,33-33-15,-33 33 16,0 0 0,33-33-1,-33-33 48,0 0-16,0 0-32,33 33-15,-33-33 0,0 0 16,0-67 0,33 34-1,-33-66 1,0 33-1,33-33 1,-33 32 0,0-32-1,33 99 17,-33 0-17,-33 0 1,33 66-1,0 0-15</inkml:trace>
  <inkml:trace contextRef="#ctx0" brushRef="#br1" timeOffset="101200">11079 13626 0,'33'0'16,"-33"-33"15,34 33-15,-1 0-16,0 33 15,0 0 1,33 0 0,-33 66-1,-33-32 1,0 32 15,0-66-15,0 0-1,-33-33 1,66 0 0,-33-33-1,0 0 1,66-66 0,-33 32-1,0 1 1,0 0-1,-33 33 1,-33 33 0,0 0 15,0 33-15,0 0-1,0 33 1,0 34-1,33-34 1,33 0 0,-33 0-1,165-33 1,-32-33 0,32-66-1,-33-66 1</inkml:trace>
  <inkml:trace contextRef="#ctx0" brushRef="#br1" timeOffset="101750.99">10616 13824 0,'0'0'0,"0"34"62,33-34-15,-33-34-47,34 34 16,-1 0-1,33-33 1,-33 33-16,99-66 16,-99 66-16,66-33 15,34 0 1,-100 0-1,-66 33 17</inkml:trace>
  <inkml:trace contextRef="#ctx0" brushRef="#br1" timeOffset="102656.99">12766 12832 0,'0'0'0,"0"-33"16,-33 33 0,33-33-1,-33 33-15,-33-33 16,0 33 0,0-33 15,-34 66-16,1 0 1,-33 66 0,66 34-1,0 32 1,-1 0 0,67 1-1,33-1 1,100-33-1,65-65 1,67-34 0,-34-100-1,-65-32 1,98-132 15,-198 32-15,-99-98-1,-66 131 1,66 100-16,-132-33 16,132 99-16,-34-33 15,-65 0 1,66 99-16</inkml:trace>
  <inkml:trace contextRef="#ctx0" brushRef="#br1" timeOffset="103015.99">12700 13064 0,'0'0'0,"0"-33"16,33 66 0,-33 0-1,33-33 1,0 99 0,33-33-1,34 166 1,-67-199-1,33 99-15,-66-99 0,66 66 16,-33-66 0,-33 1-16</inkml:trace>
  <inkml:trace contextRef="#ctx0" brushRef="#br1" timeOffset="103965.99">13791 12700 0,'-33'0'47,"0"0"-16,33 33-31,0 0 15,-33-33 1,66 0 156,-33 33-156,0 0-1,-33 0 1,33 0-16,-33 1 15,0 98 1,33-66 0,0 66-1,33-66 1,-33-33-16,33 34 16,0-34-16,0-33 15,0 66-15,34-33 16,-34-33-16,66 33 15</inkml:trace>
  <inkml:trace contextRef="#ctx0" brushRef="#br1" timeOffset="104616">14023 12932 0,'33'-34'63,"0"34"-63,0 34 15,0-34-15,0 33 16,0 66 0,0 0 15,-33-33-16,-33 0 1,66-99 0,1-33-1,-34-33 1,66-66 0,-33 131-1,-33-32 1,0 99-1,-33 0 1,-33 67 0,32-1-1,34-33 1,34 66 15,98-66-15,0-32-1,67-68 1,-1-65-16</inkml:trace>
  <inkml:trace contextRef="#ctx0" brushRef="#br1" timeOffset="104949.99">14651 12435 0,'0'0'0,"33"0"31,-33 33 0,33-33-31,-33 34 0,67 32 16,-34-33-16,33 66 16,0 0-1,0 100 1,0-34 0,-66-66-1,0 199-15</inkml:trace>
  <inkml:trace contextRef="#ctx0" brushRef="#br1" timeOffset="121196.99">5259 9823 0,'0'0'0,"-33"0"0,33-33 15,-34 33-15,34-33 16,-33-1 0,-33-32-1,-33 33 1,0-33-1,0 66 1,-1 0 0,1 33-1,-99 133 1,32-34 0,1 99-1,33-32 1,-1 32 15,67-32-15,0-1-1,99 1 1,0-34 0,0-132-16,33 132 15,-32-132-15,98 67 16,-33-1-1,-66-99-15,132 66 16,-131-33-16,164-33 16,33 0-1,-197 0-15,197-66 16,-165 66-16,100-99 16,98-100-1,-65 1 1,-100 32 15,-99-98-15,-99 32-1,-100-98 1,-65 98 0,131 166-1,1 99-15</inkml:trace>
  <inkml:trace contextRef="#ctx0" brushRef="#br1" timeOffset="122396.99">9955 10021 0,'0'0'0,"0"-33"0,0 0 15,0 0 1,0-33 0,-33 0-1,33 33-15,-66-34 16,0-32-1,-67 33 1,-164 0 0,-1 33-1,232 33-15,-265-33 16,232 33-16,-232-33 16,34 33-1,-67 0 1,99 66 15,1 0-15,197-66-16,-164 132 15,198-99-15,-199 133 16,67-1 0,0 33-1,32 34 1,100-67-1,66 67 1,100-1 0,65-65-1,34 32 1,98 1 0,67-34-1,66-33 1,-99-66 15,33-33-15,-331-33-16,331 34 15,-331-34-15,199 33 16,165-66 0,-100-34-1,100-65 1,-132-33-1,-232 99-15,165-133 16,-164 166-16,98-165 16,33-67-1,-98 0 1,-133 34 0,-100 33-1,67 131-15,-165-131 31,131 165-31,-396-132 16,133 98 0,-266 67-1,67 67-15</inkml:trace>
  <inkml:trace contextRef="#ctx0" brushRef="#br1" timeOffset="124733.99">5159 19182 0,'33'0'16,"-66"0"30,33-33-46,-33 33 32,33-33-32,-66 0 15,0 0 1,-99-33 0,32 0-1,-131 0 1,32 32 15,199 1-31,-198 33 16,165-33-16,-100 33 15,-131 33 1,-100 0 0,165 34-1,-32 65 1,164-33-1,-98 0 1,66 34 0,-1-1-1,1 33 1,99-32 0,0 65-1,33-66 1,0 34 15,0-67-15,0-66-16,33 66 15,-33-66-15,66 100 16,0-67 0,33 66-1,67 0 1,-34-32-1,33-1 1,-32 0 0,-100-99-16,165 66 15,-165-33-15,33-33 0,133 0 16,165-33 0,66-99-1,0 33 1,-100-1-1,67-65 17,-132 0-17,-34-133 1,-131 33 0,-67-98-1,-133 98 1,1 133-1,-66 33-15</inkml:trace>
  <inkml:trace contextRef="#ctx0" brushRef="#br0" timeOffset="145759.99">15643 10021 0,'0'-33'125,"0"0"-94,34 33-15,-34-33-1,33 33 1,0-33-16,-33 0 16,66 0-16,66 33 31,-33 66-15,34 0-1,-100-33 1,33-33-1,0-33 1,-33-33 0,0 33-1,0 0-15,0 33 32,0 0-17,-33 33-15,67 0 16,-1 0-1,0 0 1,-33-33 0,66 0 15,-66-33-15,0 0-1,0 33 16,0 0-15,-33 33 0,67-33-16</inkml:trace>
  <inkml:trace contextRef="#ctx0" brushRef="#br0" timeOffset="146609.99">17429 9922 0,'0'-33'31,"0"66"-31,0-99 16,33 66-16,-33-33 15,34 0 1,32 33 0,33 33-1,-66-33-15,33 33 16,-33 0-16,33 0 16,1 0-1,-67 0-15,33-33 16,0 0-1,0 0 1,-33-33-16,33 0 16,-33 0-1,66 0 17,-33 33-17,0 0 1,33 66-1,0-33 1,1 0 0,-1-66-1,-33 33 1,0-33 0,-33 0-1,33 33 1,0 0 15,33 33-31</inkml:trace>
  <inkml:trace contextRef="#ctx0" brushRef="#br0" timeOffset="153215.99">20902 7045 0,'0'33'62,"0"0"-31,0 0-31,0 0 16,33 33-16,-33 66 16,0 1-1,0 32 17,0-66-17,33-33 1</inkml:trace>
  <inkml:trace contextRef="#ctx0" brushRef="#br0" timeOffset="153758.99">20869 6978 0,'0'-33'47,"33"33"-16,0 0-31,0 0 16,0 0-16,100 33 16,32 0-1,-66 67 1,0-34-1,-66 0 1,1-33-16,-34 33 16,0-33-1,-34 0-15,1 67 32,-66-34-17,33 0 1,-66-66-1,33 0 1,-1-66 0,-32 0-16</inkml:trace>
  <inkml:trace contextRef="#ctx0" brushRef="#br0" timeOffset="155258.99">22192 6945 0,'0'33'47,"-33"-33"-32,0 33 17,0-33-17,33 34-15,-33-1 16,0 0-16,-34 33 15,1 0 1,0 33 0,66-33-1,0 34 1,33-34 15,99 33-15,-65-33-1,65 0 1,-33-33 0,33-33-16</inkml:trace>
  <inkml:trace contextRef="#ctx0" brushRef="#br0" timeOffset="155908.99">22357 7243 0,'0'-33'0,"33"33"31,0 0 0,1 33-31,-1-33 16,33 66 0,0 0-1,-33 33 1,-33-32-1,0-34-15,0 0 16,0 0-16,0-66 47,0 0-31,0-33-1,33-67 1,33 34-1,-66 33 1,33 66-16,-33-33 16,0 66-1,-33-33 1,0 33 0,0 33-1,33 0 1,0 0-1,33 1 1,33 32 0,0-33-1,67-33 1</inkml:trace>
  <inkml:trace contextRef="#ctx0" brushRef="#br0" timeOffset="156225.99">23283 7474 0,'0'34'32,"0"-1"-1,33-33-15,-33 66-1,33-66-15,1 99 16,-34-66-16,0 0 15,-100 166 1</inkml:trace>
  <inkml:trace contextRef="#ctx0" brushRef="#br0" timeOffset="156974.99">23647 7210 0,'0'0'0,"0"-33"46,0 66-30,0 0 15,0 0-31,0 0 16,33 66 0,0-33-1,66 1 1,1-34-1,-67-66-15,66 0 16,-66 33-16,33-67 16,-33 1-1,-33 0 1,-33 33 15,0 66 16,33 0-31,0 0-16,0 0 15,0 67 1,33 65 0,-33-66-1,33 0 1,-33 1-1,0-67 1,0 0-16,0 0 16,-33-33-1,0 0 1,0-33 0,0 33-1,-66-33 1,0-67-1,32-65 1</inkml:trace>
  <inkml:trace contextRef="#ctx0" brushRef="#br0" timeOffset="157343.99">24375 6780 0,'0'0'0,"33"0"31,-33 33-16,33-33 1,-33 33 0,99 66-1,33 100 1,-32-1 0,-34 1-1,-66-34 1,-66 33-16</inkml:trace>
  <inkml:trace contextRef="#ctx0" brushRef="#br0" timeOffset="164242.99">19348 9558 0,'-33'0'0,"66"0"31,-33 33 16,0 0-31,0 0-16,0 0 15,33 0 1,-33 67-1,33-34 1,-33 0 0,0-33-1,33-33 1,-33 33 0,33-33-16,0 0 15,-33 33-15,33-33 16,0 0-1,99 33 1,1-33 0,-1 33-1,-99-33-15,66 0 16,-66 0 0,100 33-1,-1-33 1,-33 0-1,0 33 1,-32-33 0,-1 0-1,33 34 1,-33-34 0,33 0-1,-33 0 1,1-34-1,-1 1 1,0 0 0,-33-33-1,0 0 1,0-99 0,0 32 15,-33 1-16,0 66 1,0 33-16</inkml:trace>
  <inkml:trace contextRef="#ctx0" brushRef="#br0" timeOffset="165567.99">22920 9459 0,'0'33'63,"0"0"-47,0 0-1,0 0-15,0 0 16,33 66-1,-33-32 1,0 32 0,0-33-1,33-33 1,0 0 15,0-33-15,0 0-1,0 33-15,33-33 16,33 0 0,34 33-1,-1-33 1,33 0 0,1 33 15,-67-33-16,33 33 1,-33-33 0,-32 0-1,-1 0 1,66 33 0,-33-33-1,0 0 1,1 0-1,-34 0 1,-33-33 0,33 33-1,-33-33 1,0-33 0,0 33 15,0-33-16,0 0 1,-33 33-16,0-33 16,33 66-16,-33-67 15,33 1 1,-33 33 0</inkml:trace>
  <inkml:trace contextRef="#ctx0" brushRef="#br0" timeOffset="176155.99">26657 8764 0,'0'33'62,"0"0"-46,33-33-16,-33 34 0,33 32 15,-33-33-15,33 33 16,0-66-16,0 99 16,0-33 15,0-33-31,0 0 15,-33 0-15,33 1 16,34-34 0,-1 0-1,-33 0-15,0 0 16,0-34-16,0 34 16,99-66-1,67-66 1,65 0-1,-65-1 1,-133 100-16,99-66 16,-132 99-16,67-66 15,-1 33 1</inkml:trace>
  <inkml:trace contextRef="#ctx0" brushRef="#br0" timeOffset="178311.99">16007 12799 0,'-99'0'16,"132"0"62,0-33-78,0 33 0,0 0 15,133 0 1,-34 33 0,-33-33-16,100 33 15,-67-66 16,-99 33-15,0 0 0,0 0-16,0-33 15</inkml:trace>
  <inkml:trace contextRef="#ctx0" brushRef="#br0" timeOffset="179188.99">17628 12865 0,'0'-33'16,"33"33"47,33 33-32,0-33-31,33 33 15,-65-33 1,197 34 0,-66-34-1,-65 0 1,-67 0-16,33 0 16</inkml:trace>
  <inkml:trace contextRef="#ctx0" brushRef="#br0" timeOffset="180316.99">19282 12799 0,'33'0'47,"0"0"-32,0 0 1,0 0-16,0 0 16,0 0-16,66 33 15,33-33 1,34 33 0,-1-33-1,-66 0 16,-66 0-31,34 0 16,-34 0-16,-66 0 94</inkml:trace>
  <inkml:trace contextRef="#ctx0" brushRef="#br0" timeOffset="196154.99">21134 12601 0,'0'33'15,"0"0"32,33-33-31,-33 33-16,0 0 0,0 0 15,33-33 1,0 66 0,-33-33-16,33 0 15,0 1-15,0-1 16,-33 0-16,66 0 15,0 0 17,-33-33-32,67 0 15,-67 0-15,99 0 16,66 0 0,34 0-1,-34 0 1,-165 0-16,100 0 15,-100 0-15,132 33 16,1-33 0,32 0-1,-33 0 1,1-33 0,-100 33-16,132 0 31,-132 0-31,1-33 15,131 33-15,-33 0 16,34-33 15,32 0-15,-65 0 0,-1-1-1,-33 34 1,-32-33-1,-34 0 1,-33 0 0,0 0-1</inkml:trace>
  <inkml:trace contextRef="#ctx0" brushRef="#br0" timeOffset="197319.99">27550 12601 0,'-33'0'0,"66"0"0,-66-33 47,33 66-31,33-33 15,-33 33-31,0 0 15,33 33 1,0 66 0,33 1-1,0-34 1,-33-99-16,33 99 16,-33-99-1,1 33 1,32 0-1,-33-33-15,33 0 0,0 0 0,-33 0 0,0 0 16,66 0-16,100 0 31,-34 0-15,-132 0-16,166 0 16,-166 0-16,198 0 15,-98-33 1,65 33-1,0 0 1,-65-33 0,-67 33-16,66 0 15,-99 0 1,67-33-16,131 33 16,-99-33-1,67 33 1,-1-33-1,-66 33 17,-98 0-32,32-33 15,-33 33-15,33-33 16,-33 33 0,0-33-1</inkml:trace>
  <inkml:trace contextRef="#ctx0" brushRef="#br0" timeOffset="201221.99">15643 15710 0,'-33'0'31,"33"33"-31,-33-33 31,33 33 32,0 0-63,0 0 0,0 0 16,33 66-1,0 0 1,-33-32-1,0-34-15,0 0 16,0 0-16,0 0 16,34-33-1,-1 0 32,0 0-31,0 0-1,33 0-15,33-33 16,33 33 15,1-33-15,-1 33 0,66 0-1,-131 0 1,65 0-1,-33-33 1,-66 33-16,33 0 16,-33 0-16,0 0 15,34 0 1,-34 0 0,33 0-1,0 0 1,0 33-1,-33-33 17,33 0-17,34 0 1,32 0 0,-33 0-1,0 0 1,-33 0-1,1 0 1,-34 0-16,33 0 16,-33 0-16,0-33 0,33 33 15,0 0 1,0 0 0,-33 0-1,34 0 16,-1-33-15,-33 33 0,0 0-1,0 0 1,33 0 0,-33 0-1,0-33 1,0 33-1,0-34 1,-33 1 15,33 33-15,-33-33-16,0 0 16,0 0-1,0 0-15,0 0 16</inkml:trace>
  <inkml:trace contextRef="#ctx0" brushRef="#br0" timeOffset="202568.99">19976 16239 0,'0'-33'0,"-33"33"16,33-33-16,33 33 63,0 0-48,0 0-15,133 66 16,131-33-1,1 0 1,33-33 15,-133 0-15,-33 0 0,-98 0-1,-34 33-15</inkml:trace>
  <inkml:trace contextRef="#ctx0" brushRef="#br0" timeOffset="203018.99">23846 16206 0,'33'0'15,"0"0"1,0 33 0,99-33-1,67 0 1,-1 0 0,33 33 15,100-33-16,-298 33-15,232-33 0,-232 0 16,99 0-16,1 0 31,-100 0-31</inkml:trace>
  <inkml:trace contextRef="#ctx0" brushRef="#br0" timeOffset="204752.99">26624 14420 0,'0'0'0,"0"-33"0,-33 33 0,0-33 15,-1-33 16,-32 32-31,-66-65 0,99 66 16,-165-66 0,-67 0-16,-33-1 31,-132 1-15,33 66-1,1 0 1,-233 0-1,232 33 1,-132 66 0,232-33-1,-133 66 1,66 1 0,66 32-1,100 0 1,-34 34-1,100-34 17,0 66-17,-34 34 1,67-1 0,33-65-1,33 32 1,33-66-1,33 34 1,66-34 0,100 67-1,65 32 1,1-99 0,-1 1-1,332 32 16,-497-132-31,0 0 0,0-33 0,298 66 16,99-33 15,-99 0-15,66-66 0,-165 33-1,264-99 1,-198 33-1,-67-33 1,-230 66-16,197-133 16,-198 133-16,133-99 15,131-199 1,-164 67 0,-67-1-1,-99-66 1,-66 67-1,33 198-15,-166-133 32,-164-32-32</inkml:trace>
  <inkml:trace contextRef="#ctx0" brushRef="#br0" timeOffset="206768.99">32577 14486 0,'0'-33'15,"0"66"-15,-33-66 0,33 0 16,-33 33 0,-33-99-1,-1-1 1,-32 1-1,-33 0 1,-67 0 0,-98-1-1,131 67 1,-197-33 0,65 0-1,66 33 1,166 33-16,-165 0 15,165 0 1,-67 0 0,-131 33-1,32 33 1,34 33 0,132-99-16,-133 100 15,166-67-15,-165 66 16,32 0-1,34 67 1,66-1 0,33-33-1,0 34 1,33-133-16,0 132 16,0-132-16,0 66 15,66 166 16,-33-166-31,33 33 16,66 34 15,1-67-15,-67-66-16,132 99 16,-132-99-16,133 34 15,165 32 1,99 0-1,-199-132 1,1-33 0,-199 66-16,232-132 15,-232 98 1,99-65-16,34-33 16,32-33-1,-198 131-15,66-131 16,-99 132-16,67-165 15,-100-1 17,-34-98-17,-164-100-15</inkml:trace>
</inkml:ink>
</file>

<file path=ppt/ink/ink3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0:53.555"/>
    </inkml:context>
    <inkml:brush xml:id="br0">
      <inkml:brushProperty name="width" value="0.05292" units="cm"/>
      <inkml:brushProperty name="height" value="0.05292" units="cm"/>
      <inkml:brushProperty name="color" value="#C00000"/>
    </inkml:brush>
  </inkml:definitions>
  <inkml:trace contextRef="#ctx0" brushRef="#br0">7243 2811 0,'-66'-33'0,"66"0"0,-33 33 32,33-33-17,-33 33 1,66 0 109,0 0-94,0 0 0,0 0-15,66 0 15,-33 0-31,0 0 0,199 0 16,-133-33 0,-99 33-1,1 0 1,-1 0-1,0-33-15,0 33 16,0 0 0,0 0 15,0 0 0,0 0-15,-33 33-1,0 0 142,0 0-142,0 0 1,0 0-16,0 0 16,0 0-16,0 0 15,0 0 1,33-33-1,-33 34 1,0-68 0</inkml:trace>
  <inkml:trace contextRef="#ctx0" brushRef="#br0" timeOffset="500">8698 2844 0,'0'0'0,"33"33"62,0-33-46,0 0 0,-33 33-16,33 0 15,-33 1 1,0 32-1,-33 66 1,-33-33 0,-99 0-16</inkml:trace>
  <inkml:trace contextRef="#ctx0" brushRef="#br0" timeOffset="1348.99">9327 2811 0,'0'-33'0,"-34"33"16,34-33-1,0 0 1,34 33 15,-34-33-31,33 33 16,0-33 0,33 33-1,0 0 1,0 33-1,0-33 1,0 33 0,-32 0-1,-1 0 17,0-33-17,0 33 1,0 0-1,33 0 1,0-33 0,0 0-1,33-33 1,-65-33 0,-1 33-16,0-33 15,-33 33-15,0-33 16,0 0-1,0-1 1</inkml:trace>
  <inkml:trace contextRef="#ctx0" brushRef="#br0" timeOffset="4966.99">7871 1753 0,'0'-33'32,"0"66"46,33-33-63,-33 33 1,34 0 0,-1 0-16,0 0 15,0 33 1,33 0-1,0-32 1,-33-1 0,0-33 15,-33-33-15,0-1 15,33 34-31,66-132 15,34 33 1,65-99 0,1 65-1,-100 67 1,-66 33 15,-33 66-15,-33-33-1</inkml:trace>
  <inkml:trace contextRef="#ctx0" brushRef="#br0" timeOffset="9265.99">12733 4564 0,'0'0'0,"0"33"125,0 0-125,0 0 15,0 66-15,0-32 0,0 131 16,0-165-16,33 133 16,-33-1-1,33-33 17,0 34-32,-33-67 31,33 33-16,0-132-15,-33 66 16,0-33-16,34-33 16,-34 33-1</inkml:trace>
  <inkml:trace contextRef="#ctx0" brushRef="#br0" timeOffset="9965.99">12733 5093 0,'-33'0'15,"33"-33"-15,33 33 47,-33-33-31,33 33 0,33 0-1,34 0 1,-1 0-1,-66 33-15,99-33 16,-99 0-16,66 33 16,34 33-1,-100-66 1,0 67 0,0-34-1,-33 0 1,0 0-1,0 0 1,-66 0 0,66 0-1,-99 0-15,65 0 16,-65 0-16,-66 0 16,33-33 15,-1-33-16,34-66-15</inkml:trace>
  <inkml:trace contextRef="#ctx0" brushRef="#br0" timeOffset="13249.99">11675 5226 0,'33'0'203,"0"0"-203,0 33 0,0-33 16,33 0-16,33 0 15,-32 33 1,-34-33 15,0 0 16,0-33-31,0 33-16,0 0 15,0 0 1,-33-33 0,33 33-1,0 0 95,-33-34-64,33 34-30,-33 34 78,-33-34-79,33 33 17,0 0-17,0 0-15,0 33 32,33 0-32,-33 0 15,0 0 16,0-33-15,0-66 0</inkml:trace>
  <inkml:trace contextRef="#ctx0" brushRef="#br0" timeOffset="19896.99">10914 6978 0,'33'0'47,"-33"33"0,-33-33 0,33-33-32,-33 33 1,33-33-1,-33 33-15,0 0 16,-33-66 0,-34 33-1,34 0 1,-33 33 0,33 0-1,33 33 1,-33 0-1,33 0-15,0 0 16,33 0-16,0 0 16,0 67-1,33-1 17,0-66-17,33 33-15,-33-33 16,33 0-1,-33-33-15,66 33 16,1-33 0,-1-33-1,0 0 1,-33-33 0,0 0-1,-66 0 1,33 33-1,-33-33 1,0 32-16,0 1 16,0 0-1,-33 33 1,33 33 31,0 0 0,33-33-47,-33 34 15,33 32 1,1 0 0,-34-33-16,66 33 15,-33-33-15,-33 0 16,33 0-16,0 33 15,0 1 1,0-1 0,0-33-1,-33 0 17,33-33-17,-33-33 48,0 0-48,0 0 1,33 0 0,0-67-1,0-32 1,34 0-1,-1-34 1,-66 133-16,33-66 16,-33 66-16,0-33 15,-33 0 1</inkml:trace>
  <inkml:trace contextRef="#ctx0" brushRef="#br0" timeOffset="22299.99">9393 7144 0,'0'-33'47,"0"66"78,33-33-109,0 0-16,0 0 15,0 0-15,33 33 16,0-33 0,34 0-1,-67 0 1,0 0 31,0 0 47,-33 33 202,0 0-264,0 0-1,33 66-31,-33-66 0,0 0 16,0 0-16</inkml:trace>
  <inkml:trace contextRef="#ctx0" brushRef="#br0" timeOffset="26497.99">12336 8334 0,'33'0'62,"-66"0"-30,33-33-32,0 0 15,0 0 1,-33 33 0,0-33-1,0 0 16,0 33-15,0 0 0,-33 33-1,33 0 1,-34 33 0,34 0-1,0-32 1,33-1-1,0 0 1,33 33 0,0-33-1,1 0 17,-1-33-32,33 33 15,0 0 1,0-33 15,-33 0-15,0 33-1,0-33 1,0 33 0,0-33-1,-33 33 1,0 0 15,0 0-15,-33 1 31,33-1-47,-66-33 15,0 33 16,66 0-31,-66-33 16,33 0-16,0 0 16,-66 0-1,-1-66-15</inkml:trace>
  <inkml:trace contextRef="#ctx0" brushRef="#br0" timeOffset="30163.99">10848 8500 0,'33'0'125,"-33"33"-78,66-33-47,-33 0 0,0 0 16,66 0-1,34 0 1,-67 0-1,-33 0 1,33 0 0,-33 0-1,33-33 1,-33 33 0,-33 33 46,-33-33-31,33 33 47,0 0-62,0 0-16,0 0 16,0 0-16,-33 33 15,33 0 17,0-32-32</inkml:trace>
  <inkml:trace contextRef="#ctx0" brushRef="#br0" timeOffset="31495.99">6152 8963 0,'0'0'16,"-34"0"-16,68 0 31,-34 33 0,0 0 16,-34 0-47,34 0 16,0 33-16,-66 33 15,33 34 16,0-34-15,33-33 0,0-33-1</inkml:trace>
  <inkml:trace contextRef="#ctx0" brushRef="#br0" timeOffset="32012.99">5788 9922 0,'0'0'0,"0"-33"16,0 66 31,0 0-32,-33 0-15,0 66 31,0 34-15,-1-1 0,34-99-16,0 33 15,-33-33-15,0 33 0</inkml:trace>
  <inkml:trace contextRef="#ctx0" brushRef="#br0" timeOffset="32295.99">5589 9856 0,'0'-33'0,"33"33"16,-33 33 15,33-33-31,34 33 16,65 66-1,0 0 17,-99-66-32,100 67 15,-100-67-15,66 33 16,0 33 0,-33 0-1</inkml:trace>
  <inkml:trace contextRef="#ctx0" brushRef="#br0" timeOffset="32611.99">6416 9723 0,'-33'0'0,"66"0"31,-33 34 1,0-1-17,0 0-15,0 99 16,0 33-1,0 1 1,0-133-16,-33 231 16</inkml:trace>
  <inkml:trace contextRef="#ctx0" brushRef="#br0" timeOffset="33164.99">7011 10220 0,'-33'-34'0,"33"1"15,0 0 17,-33 33-32,33-33 15,-33 0 1,-33 66 0,33 0-1,0-33-15,0 66 31,0-66-31,0 67 16,0 32 0,66 0-1,0-33 1,33-33 0,-33-33-16,66 33 15,-66-66-15,67 0 16,-67-33-1,-33-33 1,-33 0 0,-67-1-1,34 34 17,-33 66-32</inkml:trace>
  <inkml:trace contextRef="#ctx0" brushRef="#br0" timeOffset="33663.99">7210 9525 0,'0'0'0,"-33"0"31,33 33 1,33-33-17,-33 33-15,33 33 16,0 34 0,0-1-1,0 33 1,-33-33 15,33 34-15,-33-67-1,0 33 1,33-33 0,-33-33-1,33 0 1,0 0-1,34-33 1,-34 0-16,33 0 16,-33-33-16,33 0 15,33 0 17,-33-66-32</inkml:trace>
  <inkml:trace contextRef="#ctx0" brushRef="#br0" timeOffset="33849.99">7309 9988 0,'0'0'0,"33"0"31,-33-33-31,33 33 15,265-99 1</inkml:trace>
  <inkml:trace contextRef="#ctx0" brushRef="#br0" timeOffset="36027.99">6482 1588 0,'0'0'0,"-33"0"0,33-34 16,-66-32-1,0 0 1,-99-66-1,65 66 1,-131 0 0,-34-1-1,-65-32 1,-34 99 0,-66 33-1,198 0 16,-65 33-15,-67 100-16,66-1 31,67 1-15,164-133-16,-197 231 16,198-198-16,-67 67 15,1 65 1,-66 34-1,198-199-15,-99 132 16,65-99-16,1 100 16,33 32-1,0-132-15,33 166 32,1-199-32,65 198 0,33-32 15,66 32 1,1-99-1,-133-98 1,166 98 0,-166-99-16,0-33 0,132 99 15,67 0 1,99 67 0,33-100-1,32-33 1,-32-132-1,0-1 1,66-98 0,-66-33-1,-33-67 1,-133 0 0,67-132-1,-166 33 16,-65-33-31,-200 1 32,-98 65-17,-34 132 1,199 166-16,-364-165 0</inkml:trace>
  <inkml:trace contextRef="#ctx0" brushRef="#br0" timeOffset="47645.99">21894 8037 0,'33'0'32,"-33"33"77,33-33-93,-33 33-16,33 0 0,34 33 15,-1 66 1,0-65 0,0-1-1,-66-33 16,33-66-15,0 33 0,0-33-1,33 0 1,67-67 0,-34 34-1,33 0 1,-99 33-1,0 0 1,-33 66 0,0 0-1</inkml:trace>
  <inkml:trace contextRef="#ctx0" brushRef="#br0" timeOffset="48327">22159 9492 0,'0'-33'47,"0"66"-31,33-33-1,-33 33 1,0 0-16,33 0 15,0 99 1,0-32 0,0-34-1,0-33 1,0-66 0,34 0-1,-67 0-15,66-33 16,-33 66-1,0-34-15,66-32 16,-33 33 15,33 33-15,-66-33 0,1 33-1,-68 0 1,34 33-1</inkml:trace>
  <inkml:trace contextRef="#ctx0" brushRef="#br0" timeOffset="52376.99">29336 7871 0,'0'-33'15,"33"33"79,-33 33-78,33-33-16,-33 33 0,66 67 15,-33-1 1,0 0 0,0-66-1,0 0 1,0-33 15,0 0-31,34-33 16,65-33 15,66-33-15,34 0-1,-67-1 1,-132 100-1,-66 0 17,-33 67-32</inkml:trace>
  <inkml:trace contextRef="#ctx0" brushRef="#br0" timeOffset="53425.99">29666 9426 0,'0'33'15,"0"0"16,33-33-15,-33 33-16,34 99 31,-1 67-15,66-1 0,0-99-1,-66-66 1,0-33-16,0-33 15,0 33-15,34-66 16,164-66 0,1 0-1,-34 32 1,-33 34 0,-132 66-1</inkml:trace>
  <inkml:trace contextRef="#ctx0" brushRef="#br0" timeOffset="57974.99">25003 2877 0,'0'-33'0,"0"0"32,-33 33-32,33-33 15,-33 0 1,33 0-16,-66-33 15,33 33-15,-33 0 16,-265-166 0,132 100-1,-231-99 1,133 65 0,-100 1-1,99 33 1,-132 0-1,0 66 1,0 33 0,100 66-1,-34 33 17,166 0-17,-100 100 1,66-1-1,67-33 1,33 34 0,66-34-1,66-132-15,0 199 16,0-199 0,0 66-16,33-33 0,33 100 15,-33-100-15,66 66 16,-66-99-16,166 99 15,-133-99-15,198 67 16,1-1 0,231 66 15,-132-99-15,165 67-1,-132-100 1,99 33-1,-165-66 1,297-99 0,-264-34-1,66-98 1,-199-34 0,-165 166-16,1-232 15,-67 265-15,-67-99 16,-296-331 15,-167 231-31</inkml:trace>
  <inkml:trace contextRef="#ctx0" brushRef="#br0" timeOffset="65191">8830 12171 0,'0'-33'63,"0"0"-16,-33 33-32,-33-33 17,33 33-17,0 0-15,-66 0 16,-100 33-1,133 33 1,33 0 0,33 33-1,0-66-15,0 33 16,33-66-16,0 67 16,34-34-1,-1-33 1,66-33-1,0-34 1,-33-32 0,-32 0-1,-67 33 1,0 33 15,-33 0-15,33 66-1,0 0 17,0 0-17,0 33 1,33 0 0,0 0-1,33 0-15</inkml:trace>
  <inkml:trace contextRef="#ctx0" brushRef="#br0" timeOffset="65858.99">9161 12072 0,'0'0'0,"0"-33"16,0-1 15,33 34-15,-33 34-1,33-34 1,-33 33-16,66 33 16,34 66-1,-34-33 17,-33 0-17,0 1 1,-33-133 15,-33 33-15,0-67-1,0 1 1,0-66 0,0 33-1,66 0 1,0 32-1,33 1 1,0 66 15,0 33-31,0 34 16,1 65 15,-1-33-15,-33 0-1,0-33 1,-33 34-16</inkml:trace>
  <inkml:trace contextRef="#ctx0" brushRef="#br0" timeOffset="66624.99">10782 12138 0,'0'0'0,"0"-33"0,0 0 16,0 0 0,-33-34-1,0 67-15,0-66 16,-1 33-16,1 0 16,0 33-16,-99-33 15,33 0 1,-67 99-1,67 0 1,99-33-16,-66 33 31,33 1-31,33-34 0,-33 0 0,33 0 0,33 99 16,33 0 15,66-65-15,67-67-1,-67-34 1,67-98 0,-100 33-1,-66-133 1,-66 67 0,-66-66-1,32 65 1,1 34-1,33 99 1,33 66 31,0 0-47,0 99 31,33 133-15,0-133-1,34 133 1,-34-100 0,33 67-16</inkml:trace>
  <inkml:trace contextRef="#ctx0" brushRef="#br0" timeOffset="67006.99">11278 11046 0,'0'0'0,"0"33"78,0 34-62,0-34-16,0 0 0,0 66 16,-33 66-1</inkml:trace>
  <inkml:trace contextRef="#ctx0" brushRef="#br0" timeOffset="67223.99">11377 10947 0,'0'33'16,"-33"0"15,33 0-15,0 0-16,0 67 15,-33 98-15</inkml:trace>
  <inkml:trace contextRef="#ctx0" brushRef="#br0" timeOffset="67843.99">8169 11939 0,'0'-33'16,"-33"33"0,33-33-1,0 0 1,-33 33 0,33-66-1,-33-33 1,33 66-16,0-67 15,0 67-15,0-66 0</inkml:trace>
  <inkml:trace contextRef="#ctx0" brushRef="#br0" timeOffset="68091">7971 11741 0,'0'0'0,"0"-33"16,0 0-16,0 0 16,0 0-1,0-67 1,0 1-1,33 33-15</inkml:trace>
  <inkml:trace contextRef="#ctx0" brushRef="#br0" timeOffset="69223.99">8268 13163 0,'0'0'0,"0"-33"15,33 33-15,-33-66 32,33 0-17,34 0 1,32-1-1,0 34 1,0 66 15,67 34-31,-34 32 16,-33-66 15,0-66-15,-33-33-1,34-67 1,-67 1 0,33 66-1,-33 66 1,33 33 0,0 33-1,67 0 1,-1-33-1,33-66 1,-66-33 0,1-33-1,-34 33 1,-33 33 0,0 33-1,0 0 1,33 33-1,0 0 1,-66 0-16,133-33 16,-100 0-16,99-33 15,-66 0 1,99-67 0,-98 34-1,-34 66 1,33 0-1,33 100 1</inkml:trace>
  <inkml:trace contextRef="#ctx0" brushRef="#br0" timeOffset="79689">10286 15081 0,'-33'0'0,"33"-33"47,-33 0-31,33 0-1,0 0 17,-34 33-32,34-33 15,-33 33 1,0-66-1,-33 33 1,33 33 0,-33-33-1,33 33-15,0 0 16,0 33-16,0-33 16,0 33-1,-34 33 1,34 0-1,-33 0 1,33 33 0,33-32-1,0 32 1,0-33 0,0 0-1,0 33 16,0-66-15,33 33 0,0 1-1,0-1 1,0 0 0,1-33-1,-1 0 1,33 0-1,-33 0 1,33 0 0,0-33-1,-33 0-15,66-33 16,-66 33 0,1 0-16,32-66 31,33-33-16,-66 0 1,0-34 0,-33 34-1,-33-99 1,0 98 0,0-32-1,-33 33-15</inkml:trace>
  <inkml:trace contextRef="#ctx0" brushRef="#br0" timeOffset="86137.99">14717 17297 0,'0'-33'62,"34"33"-62,-1 0 32,0-33-32,0 33 15,33 0-15,66 0 31,34 33-15,-1-33 0,0 33-1,1 0 1,-133 0-16,132-33 16,-132 0-16,33 33 15,100-33 1,-34-33-1,0 0 1,34 33 0,-67-33-1,33 66 1,0 0 0,34-33-1,-34 0 16,33-33-15,-32 0 0,-34-33-1,-33 33 1,0 0 0,0 66-1,-33-33-15,67 66 16,-67-33-16,33 0 15,-33 0-15,99 33 16,-66-33-16,34-33 16,32 34-1,-33-68 1,-66 1-16,66 0 16,-66 0-16,34 0 15,32-33 16,0 66-15,33 33 0,-32 33-1,-67-66-15,99 66 16,-99-66-16,132 33 16,-32-33-1,32-66 1,0-33-1,1 0 1,-67 66 0,-99 0-16,66 33 15,-33 0-15,0 33 16,0-33-16,34 66 16,-34-66-1,66 33-15,99 33 31,-32-99-15,-100 33-16,99-33 16,-99 0-16,33 0 15,34-33-15</inkml:trace>
  <inkml:trace contextRef="#ctx0" brushRef="#br0" timeOffset="87622">1488 18852 0,'0'0'0,"0"-34"16,0 1 15,33 33-31,0 0 15,1-33 1,-1 33-16,66 0 16,-66 0-16,99 33 15,67 0 1,-34 1 0,-66-34-1,0-34 16,-66 34-15,-33-33 0,34 0-1,-1-33 1,33 33 0,0 33-1,66 0 1,67 0-1,-34 0 1,0-33 0,-65 0-1,-67 33-15,0 0 16,0-33-16,0 33 16,0-33-1,0 33 1,0 0-1,66 0 1,1 33 0,65 33-16</inkml:trace>
  <inkml:trace contextRef="#ctx0" brushRef="#br0" timeOffset="89404.99">7508 18785 0,'0'-33'15,"33"33"1,-33-33-16,0 0 15,33 0 1,33-33 0,0 33-1,66 0 1,1 66 0,-100-33-16,99 66 15,-99-33-15,66 0 16,100 33-1,-34-66 1,-33-33 0,-32-33-1,-1 0 1,-33 0 0,33 33-1,-33 33 1,67 66 15,-100-66-31,99 66 16,-99-33-16,99 0 15,1-33 1,-1-33 0,33-99-1,-66 66 1,-32 0-1,32 32 1,0 68 0,33-1-1,34 66 1,-1-66 0,33-66-1,-65-33 1,-1 0 15,-33-1-15,-33 1-1,34 66 1,-1 66-16</inkml:trace>
  <inkml:trace contextRef="#ctx0" brushRef="#br0" timeOffset="101269.99">3605 19844 0,'0'33'125,"0"0"-110,0 0-15,0 0 16,0 0-16,0 99 16,0 1-1,0-1 1</inkml:trace>
  <inkml:trace contextRef="#ctx0" brushRef="#br0" timeOffset="101852.99">3605 19480 0,'0'0'15,"0"-33"-15,-33 33 0,33-33 16,-33 33 0,0-33-1,-33 33 1,33 33 0,-67 33-1,34 33 1,-33 67-1,33 32 1,33-33 15,33-132-31,0 67 16,0-67-16,33 66 16,66 0-1,33 0 1,1-66-1,-100-33-15,132 0 16,-132 0-16,132-33 16,1-66-1,-67-33 1,-33-67 0,-99 1-1,-66 33 1,99 132-16,-99-34 15,66 34-15,-100 0 16</inkml:trace>
  <inkml:trace contextRef="#ctx0" brushRef="#br0" timeOffset="104269.99">4862 20968 0,'0'0'0,"0"33"0,33-33 32,-33-33-17,0 0 16,33 33-31,-33-33 16,33 0 0,0-33-1,33 33 1,0-33 0,34 66-1,-34 33 1,33 0-1,-33 0 17,0-33-32,0 33 15,-33-33-15,67 0 16,-1-33 0,-66 33-16,33-33 15,-33 33-15,33-33 16,-33 0-1,0 0 1,0 66 0,67 0-1,-67-33-15,66 33 16,-33-33-16,66 33 16,1-33-1,-1-33 1,-33 0-1,-66 0 1,0 33 15,-33-33-15,33 66 0,67-33-1,32 33 1,66-33-1,-65 0 1,-100 0-16,99-33 16,-132 0-16,66 0 15,0-1 1,-33 1 0,1 33-1,65 33 1,0 34-1,33-34 17,-99-33-32,33 0 15,34 0-15,-1 0 16,-66-33-16,66 0 16,-66 33-16,33-67 15,-33 34 1,1 0-1,32 33 1,33 33 0,0 0-1,-66-33-15,99 33 16,-98-33-16,65 0 16,-66 0-16,99-33 15,-99 0-15,33 33 16,34-33-1,-67 33 1,0 0-16,0 0 31,0 0-31,0 33 16,0 0-16,33 0 16,-33-33-16,66 0 15,34 0 1,-34-33-1,0-33 1,-33 33 0,-33 0-1,0 33 1</inkml:trace>
  <inkml:trace contextRef="#ctx0" brushRef="#br0" timeOffset="105319.99">6978 18918 0,'0'0'0,"0"33"47,33-33-32,-33 33-15,0 0 47,0 0-47,0 33 16,0 66-1,0 34 1,0 32 0,0 1-1,34-133 1,-34 0 0,0-33-16,33-33 15,-66 0 1,-1 33-16</inkml:trace>
  <inkml:trace contextRef="#ctx0" brushRef="#br0" timeOffset="105870.99">7011 19116 0,'0'0'0,"34"0"47,-34-33-47,33 33 16,0 0-1,33 33 1,0-33 0,33 33-1,33 0 1,-98-33-16,65 66 15,-66-32-15,0-34 16,0 66 0,-33-33-1,-33 0 1,-33 66 0,-33-33-1,-34-66 1,34-33-1,66 33-15,-66-66 16,0-33 0</inkml:trace>
  <inkml:trace contextRef="#ctx0" brushRef="#br0" timeOffset="108051.99">11642 18785 0,'0'0'0,"0"-33"15,33 33 1,-66 0 31,33 33-32,-33-33 17,33 33-17,-33 67 1,-1-1-1,-32 33 1,33 1 0,0-67-1,33-33 1,0 0-16,-33-33 31</inkml:trace>
  <inkml:trace contextRef="#ctx0" brushRef="#br0" timeOffset="108618.99">11609 18719 0,'0'33'62,"33"-33"-62,-33 33 47,0 0-31,33-33-1,-33 34-15,33-1 0,0 33 16,33 99 0,33-33-1,-66-98-15,33 32 16,-66-33-16,34 0 16,32 33-1,-66-33 16,0-66-15,33 33 0,-66-33-16</inkml:trace>
  <inkml:trace contextRef="#ctx0" brushRef="#br0" timeOffset="111101">13064 20935 0,'0'-33'0,"33"33"31,-33-33-16,0 0-15,33 0 16,0-33 0,0 0-1,33-1 1,0 67 0,34 0-1,-34 34 1,66 32-1,-66-33 1,33 33 0,1-33 15,-34-33-15,0-33-1,-33 0 1,33 0-1,-33 0 1,0 33-16,0 0 16,0 0-16,1 33 15,65 0 1,66 33 0,-33-33-1,1-33 1,-67-33-1,33 0 1,-66 0 0,-33 0 15,33 33-15,33 33-1,34 0 1,-1 0-1,33 0 1,0-33 0,-32-33-1,-67 33 1,0-33 0,0 33-1,0 33 1,0-33-1,99 66 1,1-33 0,-100-33-1,99 0 1,-66 0-16,66-33 16,-66 0-1,34-33 1,-34 0-1,-33 66 1,-33-33-16,33 33 16,-33 33-16,33-33 15,66 66 1,0-33 0,-65 0-16,65-33 15,-66 0-15,66 0 16,-33-33-1,0 0 1,-33 0 15,0 33-15,1 0 0,65 33-1,0 0 1,0-33-1,67 0 1,-34-33 0,-33 0-1,-66 33-15,33-33 16,-33 33 0,0-33-16,34 33 15,-1 0 1,33 33-1,132 33 1</inkml:trace>
  <inkml:trace contextRef="#ctx0" brushRef="#br0" timeOffset="113417.99">15710 18885 0,'-33'-33'31,"33"-1"0,-34 34-31,34-33 16,-33 33 0,0-66-1,-33 33 1,0-33 0,0 66-1,0 0 1,-33 33-1,-1 33 1,34 0 15,33 34-15,33-34 0,33 0-1,33 0 1,34-33-1,-1-33 1,33-33 0,0-33-1,-99 33 1,0-66 0,-33 32-1,34 1 1,-34 0-1,33 66 17,-33 33-1,0 0-15,0 33-1,66 34 1,-66-67-16,66 99 15,-33-99-15,66 99 16,-33 1 0,-33-67-1,1-33 1,-1-33 0,-33-33-1,33 0 1,0-66-1,-33 32 1,0-32 15,33-66-31,-33 66 32,0 66-32,33-100 0</inkml:trace>
  <inkml:trace contextRef="#ctx0" brushRef="#br0" timeOffset="119151.99">3175 21266 0,'0'0'0,"0"-33"47,0 0-47,33 33 0,-33-66 32,66 33-17,-33 33 1,0 33-1,34 99 1,-67 0 0,33-132-16,-66 132 15,33-98-15,0-1 0,0 0 16,-34 33 0,34-33-1,0-66 16,34 33-15,-34-33 0,33 33-16,0-33 0,0 33 15,0-33-15,0 33 16,33-33-16</inkml:trace>
  <inkml:trace contextRef="#ctx0" brushRef="#br0" timeOffset="119633.99">3473 20836 0,'0'0'16,"-33"0"-16,0 0 0,-1 0 15,-65 0 1,0 0 0,0 0-1,66 33 1,-67 33 0,67-33-16,0 66 15,-33 34 1,66 98-1,33-32 1,66-1 0,133-33-1,33-131 1,-34-68 0,-198 1-16,166-66 15,-166 66-15,33-132 16,-66-67-1,-132 34 1,-34 32 0,-32 133-1</inkml:trace>
  <inkml:trace contextRef="#ctx0" brushRef="#br0" timeOffset="121317">4796 22357 0,'0'-33'32,"0"0"-17,0 0 1,33 0 0,33-33-1,0 33 1,0 33-1,-33 0-15,99 0 16,-98 0 0,32 33-16,66 0 15,-132 0 1,132 33 0,-99-66-16,67 66 15,32-66 1,33-33-1,-33-33 1,-65 0 0,-1 0-1,-33 66 1,0 0 0,0 0-16,33 33 15,-33-33-15,133 66 16,-34-33-1,66 0 1,-32-66 0,-1 0-1,-66 0 17,-66 0-17,0 0 1,0 33-1,1 33 1,65 0 0,66 33-1,-33-66 1,34 0 0,-34-33-1,-33-33 1,-33-33-1,-32 32 1,-1 67 0,-33 34-1,66-1 17,33 66-17,99-33 1,-32-66-1,-67-33 1,0-33 0,-33-33-1,-33 32 1,-33 1 0,33 99-1,1 0-15</inkml:trace>
  <inkml:trace contextRef="#ctx0" brushRef="#br0" timeOffset="122652">7375 22523 0,'0'-33'0,"-33"33"15,33 33 110,0 33-125,0-33 16,33 231-1,-33-65 1,33-34-16,0 1 31,-33-133-31</inkml:trace>
  <inkml:trace contextRef="#ctx0" brushRef="#br0" timeOffset="123082.99">7408 22688 0,'-33'-66'0,"66"66"63,-33-33-63,33 33 16,0 0-16,34-33 15,65 33 1,-33 33-1,-66 33 1,0 0 0,-33 0-1,-33 0 1,-66 1 0,33-67-1,-33 0 1,-133-166-1</inkml:trace>
  <inkml:trace contextRef="#ctx0" brushRef="#br0" timeOffset="123949.99">10848 22390 0,'0'-33'16,"0"66"15,-33-33-31,33 33 16,0 1-1,0-1 1,-66 99 0,33 0-1,-34 0 17,67-65-17,0-34 1,0-66-16</inkml:trace>
  <inkml:trace contextRef="#ctx0" brushRef="#br0" timeOffset="124166.99">10815 22324 0,'0'0'0,"0"-33"31,0 66-16,33-33 1,-33 66 0,66 67-1,33-34 17,100 165-32</inkml:trace>
  <inkml:trace contextRef="#ctx0" brushRef="#br0" timeOffset="125783">11906 22192 0,'0'-33'15,"0"0"16,33 33-31,-33-33 16,0 0-16,33 0 16,67-1-1,-1 34 17,33 34-17,67-1 1,-67 33-1,33-33 1,-32-33 0,-1 0-1,-33-66 1,-33 33 0,0-34-1,-33 67 1,34-33-1,32 100 1,0-34 0,-66 0-16,132 33 15,-98-33 1,-1-33 0,132 33-1,-66-99 1,-32-33-1,-67 32 1,0 1 0,33 33-1,0 66 1,99 33 0,-32 1-1,-100-67-15,132 33 16,-132-33-16,100-33 15,-100 33-15,66-33 16,-66 33-16,33-67 16,0 1-1,-33 33 1,33 0 15,1 66-15,32 33-1,33-33 1,67 34 0,-67-67-1,-99 0-15,99-34 16,-99 1-16,66-33 16,-32 0-1,-1 33 1,0 33-1,-33 0-15,0 33 16,0-33-16,66 66 16,1-33-1,32 0 17,0-33-17,0-66 1,1 33-1,-34-33 1,-33 0 0,0 33-1,0 0 1,100 132 0</inkml:trace>
  <inkml:trace contextRef="#ctx0" brushRef="#br0" timeOffset="127233">14784 22655 0,'0'0'0,"0"-33"16,-33 33 15,33-33-16,-34 33-15,1-33 16,-33-33 0,0 33-1,0-1 17,-33 68-17,0-1 1,99 0-16,-67 33 15,34-33-15,33 0 16,0 66 0,0-33-1,66 0 1,34 1 0,65-100-1,0-34 1,-132 67-16,34-66 15,-34 33-15,-33 0 16,33-33 0,-66 0-1,33 0 1,0 33 15,0 66 0,0 0-15,33 0 0,0 66-1,66 66 1,-33 1 0,0-67-1,-33-66 1,0 33-1,1-66 1,-34-33 0,0-33-1,33-66 17,-33 32-17,0-65 1,33 33-1,0 33 1,-33-34-16</inkml:trace>
  <inkml:trace contextRef="#ctx0" brushRef="#br0" timeOffset="139880.99">26624 16305 0,'0'-33'0,"33"33"15,0 0 1,0 0-1,-33 33-15,33 0 16,-33 0 0,0 33-1,0 0 1,0 34 0,0-34-1,-33-33 1,0 33-1,0-33 1,0 0 0,33 0-1,-33-33 17,0 33-32,-1-33 15,68 0 32,32 33 0,-33-33-47,33 0 16,33 0-1,-66-33-15,66 33 16,-65 0-16,-1 0 15,33 0 1,-66-33 15</inkml:trace>
  <inkml:trace contextRef="#ctx0" brushRef="#br0" timeOffset="140549.99">27219 16073 0,'0'-33'46,"-33"33"-30,33-33 15,-33 33-15,0 0 15,0 0-31,0 33 16,0-33-16,0 33 15,-1 1 1,1 32 0,33 0-1,33 33 1,67-33 0,-1-66-1,0-33 16,-33-33-15,-33-33 0,-33 33-1,0 33-15,-66-34 16,66 34-16,-66 0 16,0 33-16</inkml:trace>
  <inkml:trace contextRef="#ctx0" brushRef="#br0" timeOffset="142080.99">24606 16371 0,'0'-33'32,"0"0"-17,0 0 16,33 33-15,0 0 0,34 0-1,32 0 1,0 66 0,-33 0-1,-33 33 1,-33-32-1,0-34-15,-66 33 16,66-33-16,-33 0 16,0 0-16,0 0 15,0-33 1,0 33 0,0-33-1,66 0 16,0 0-15,0 0 0,0 0-1,33 0 1,99-33 0,-65 0-1,-67 33-15,33 0 16,-66-33-16,66 33 0</inkml:trace>
  <inkml:trace contextRef="#ctx0" brushRef="#br0" timeOffset="142550.99">25367 15776 0,'-33'0'31,"33"33"-15,0 0 30,0 0-46,0 0 16,0 33 0,0-33-16,0 67 15,0-67-15,33 0 16,0 33 0,-33-33-1</inkml:trace>
  <inkml:trace contextRef="#ctx0" brushRef="#br0" timeOffset="166667.99">24143 18455 0,'0'0'16,"-33"0"62,33 33-31,33-33-32,0 0 32,0 0-47,0 0 16,1 0-16,-34 33 15,66-33 1,33 33 0,-33-33-1,-33 0-15,0 0 16,0 0-16,0 0 16,33 33-1,-32-33 1,-1 0-1,0 0 1,0 0 15,0 0-15,33-33 0,-33 33-1,0 0 1,0 0-1,0 0 79</inkml:trace>
  <inkml:trace contextRef="#ctx0" brushRef="#br0" timeOffset="167715.99">30989 18091 0,'0'0'16,"0"-33"-16,0 66 62,33-33-62,-33 33 16,33-33-16,1 66 31,-34-33-31,66 66 0,-66-66 16,66 100-1,0-34 1,-33-33 0,0-33-1,0-33 1,0-33-1,33 0 1,67-33 0,-100 33-16,99-33 15,-66 66-15,67-33 16,98-34 0,-132 34-1,-33 33 1</inkml:trace>
  <inkml:trace contextRef="#ctx0" brushRef="#br0" timeOffset="170063.99">31485 19348 0,'-33'-33'15,"0"33"32,0 0-31,0 0-16,0 33 15,0-33-15,0 33 16,0 33 0,66 0-1,0 0 1,33-66 0,0-33-1,0-33 1,-66 0-1,0 0 1,-66 66 15,33 0-15,0 0 0,0 0-1</inkml:trace>
  <inkml:trace contextRef="#ctx0" brushRef="#br0" timeOffset="170826.99">31485 20472 0,'-33'0'31,"33"-33"-15,-33 0-1,0 33 1,0 0 0,33 33-1,-33 33 1,33-33 0,0 0-1,66-33 1,-33 0-1,33-33 1,-66 0 15,0-33-15,-33 33 0,0 0-1,0 33 1,0 0-16,0 66 15</inkml:trace>
  <inkml:trace contextRef="#ctx0" brushRef="#br0" timeOffset="171492.99">31485 21564 0,'0'0'0,"-33"0"31,33-34-15,-33 34-1,0 0-15,0 34 16,0-34-1,33 33-15,-33 0 16,33 0 0,33 33-1,0-33 1,0-33-16,33 0 16,-33 0-1,-33-33-15,0 0 31,0 0-31,0 0 16,-66 0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4:00.746"/>
    </inkml:context>
    <inkml:brush xml:id="br0">
      <inkml:brushProperty name="width" value="0.05292" units="cm"/>
      <inkml:brushProperty name="height" value="0.05292" units="cm"/>
      <inkml:brushProperty name="color" value="#C00000"/>
    </inkml:brush>
  </inkml:definitions>
  <inkml:trace contextRef="#ctx0" brushRef="#br0">12898 1091 0,'34'0'16,"-34"-33"31,0 0 15,-34 33-46,34-33-16,-33 33 16,-33-66-1,-99 0 1,33 66-1,32 33 1,-32 99 0,33-33-1,99-65-15,-66 65 16,33-66-16,0 99 16,33 0-1,0-32 1,66 32-1,0-33 1,0-33 0,-33-66-16,99 33 15,-99-33 1,100 0 0,32 0-1,0-99 1,-32-33-1,-34-67 1,-66 1 0,-66 33-1,-33 65 1,-66 1 0,98 99-1,-32-33-15,0 0 0</inkml:trace>
  <inkml:trace contextRef="#ctx0" brushRef="#br0" timeOffset="534">13494 893 0,'-33'0'47,"33"33"-32,0 0 16,0 0-31,0 0 16,33 100 0,-33 65-1,33-99 1,0 100 0,-33-100-1,33 0 1,-33-132-1</inkml:trace>
  <inkml:trace contextRef="#ctx0" brushRef="#br0" timeOffset="1068">13461 926 0,'0'-33'47,"0"0"-32,33 33 1,0-33 0,99 0-1,67 0 1,-34 33-1,-66 66 1,-33-33 0,-66 0-1,0 0 1,-33 33 0,-33 0-1,33-66-15,-99 100 16,99-67-16,-34 0 15,-65 33 1,99-33 15,-33 0-31</inkml:trace>
  <inkml:trace contextRef="#ctx0" brushRef="#br0" timeOffset="1367">13725 1422 0,'33'0'31,"0"0"-16,-33 33 1,33 0-16,67 33 16,-1 34-1,0 32 1,0-66 15,-32 33-31</inkml:trace>
  <inkml:trace contextRef="#ctx0" brushRef="#br0" timeOffset="1868">14850 397 0,'0'33'47,"0"0"-31,0 0-1,-33 33-15,33 0 16,0-33 15,-33 34-31</inkml:trace>
  <inkml:trace contextRef="#ctx0" brushRef="#br0" timeOffset="2133">15015 331 0,'33'0'15,"-33"33"17,-33-33-32,33 33 15,0 0 1,-33 33-16,33 33 31,-33-33-15,33 34-16</inkml:trace>
  <inkml:trace contextRef="#ctx0" brushRef="#br0" timeOffset="2734">11509 1091 0,'0'0'0,"0"-33"0,0 0 63,0 0-48,0 0 17,0 0-32,67-165 15</inkml:trace>
  <inkml:trace contextRef="#ctx0" brushRef="#br0" timeOffset="3033">11443 1124 0,'-33'-66'16,"33"33"0,-33 33-1,33-33-15,0 0 16,0 0-1,66-165 1</inkml:trace>
  <inkml:trace contextRef="#ctx0" brushRef="#br0" timeOffset="13782">6714 6780 0,'0'-33'63,"0"0"-48,33 0 16,-33 0-15,66 0 0,33 0-1,-33 66 1,-33-33-16,67 66 16,-67-33-16,66 33 15,0 0 1,0-66-1,1 0 1,-34-66 0,-33 66-16,0-66 15,0 33 17,0 33-17,0 0 1,0 0-16,66 66 15,-65-33-15,-1 0 16,0-33-16,33 33 16,-33-33-16,33 0 15,0-33 1,33-66 0,-66 66-1,1 0-15,-1 33 16,-33-33-16,33 66 15,0 0 1,66 0 0,0 0-1,33-33 1,1-33 0,-34 0-1,-33-33 16,-33 66-15,0 33 0,33 0-1,34 33 1,65 0 0,-33-66-1,-32-99 1,-34 33-1,-66-34 1</inkml:trace>
  <inkml:trace contextRef="#ctx0" brushRef="#br0" timeOffset="27530">9095 8301 0,'33'-33'15,"-33"0"17,33 33-32,33-66 15,-66 33 1,33 33 0,34-33 15,-1 33-31,198 132 31,-32 0-15,-166-132-1,-33 34 1,0-34 0,298 33-1,0-133 1,-265 67 15,0 33-15,-33 0-16,132 66 31,67 67-15,-133-100-16,99-33 15,-65-33 1,32-33 15,-66-1-15,-33 1-1,-32 66 1,32 100 0,0-34-1,-33-33-15,99 66 16,-99-99-16,100 33 15,32-33 1,-99 0-16,166-66 16,-199 33-16,99-33 15,0 33 1,-132 0-16,66 33 16,-33 0-16,1 0 15,65 66 1,0 0 15,-66-66-31,132 66 16,-98-66-16,98 0 15,0-66 1,34-33 0,-67-1-1,-33 1 1,-66 99-1,0 0 1,34 66 0,65 34-1,0-34 1,100-66 0,-34-66-1,-165 66-15,99-100 16,-99 100-1,67-66 1,-1 33 0,-66 33-1,33 66 1,0 0 0,-33-33-16,100 34 15,-100-67-15,99 33 16,66-66-1,67-67 1,-67 1 0,-131 33-1,-34 33 1,-33 66 0,66 0-1,33 66 1,0-33-1,100-32 17,-1-68-17,1-32 1,-67 0 0,-33 0-1,-33 66 1,-33 66-1,33 0 1,34 0 0,-1 1-1,66-67 1,1-33 0,-100 33-16,99-34 15,-132 34-15,66-33 16,-32 0 15,-1 66-15,-33 0-1,66 34 1,0-1 0,67-33-1,-34-66 1,33-33-1,-66-1 1,34-32 0,-100 66-1,-33 0-15,33 33 16,-33 33-16,33 0 16,0 0-1,33 33 1,33 1 15,1-67-15,32-33-1,-66-1 1,0-32 0,-33 66-1,-33-33 1,0 66-1,0 0-15</inkml:trace>
  <inkml:trace contextRef="#ctx0" brushRef="#br0" timeOffset="28162.99">20968 6681 0,'0'0'0,"0"-33"15,-33 33 1,33-33-16,-33 0 31,0 33-15,-33 66-1,0 33 1,0 66 0,66-32-1,33 65 1,33-66-1,0 1 1,-66-67 0,0 66-1,-33-33 1,0 34 0,33-1-1,0 33 1,0-66 15,0 1-31</inkml:trace>
  <inkml:trace contextRef="#ctx0" brushRef="#br0" timeOffset="30179.99">20737 6714 0,'0'0'0,"-33"0"15,0 0 1,0 0 0,-1 0-1,1 0 1,-99 33 0,-33-33-1,32-33 1,-32 0-1,33 33 1,33 0 0,-34-33-1,1 33 1,99 0-16,-99 0 16,99 0-16,-133 0 15,1 0 1,-1 33-1,34-33 17,-33-33-17,66-33 1,-34-1 0,34-32-1,-33 33 1,-67-33-1,34 66 1,-100 33 0,232 0-16,-165 66 15,165-66-15,-100 66 16,-32 99 0,33-98-1,0-1 1,65-99-1,-65-34 17,0-32-17,-34 33 1,-32 0 0,-34 66-1,1 66 1,99 33-1,-34 1 1,133-100-16,-66 66 16,66-33-16,-66-33 15,0 0 1,-34-99 0,1 32-1,-33-32 1,32 66-1,-98 66 17,32 33-17,-32 100 1,65-67 0,67-66-1,33-33 1,-66-66-1,33-33 1,-34 32 0,-32 34-1,33 66 1,-1 1 0,-32-1 15,66 0-31,0-33 15,32-33 17,1 0-17,0-34 1,-66-32 0,-34 66-1,34 33 1,-33 33-1,66 33 1,-1 0 0,-32 1-1,66-34 1,0-33 0,33-33-16,0 0 15,0 33 1,33-34-16,-34 34 15,-32-33-15,33 33 16,0 0 0,-132 0-1,-1 33 1,1 1 0,66-34-1,66-34 1,0 1-1,0-33 1,0 33 0,0 0-1,-1 0 1,1 33-16,-33 33 16,33-33-16,-33 33 15,-33 33 1,-34 0-1,67-32 17,33-34-17,0 0 1,33 66 0,-33 0-1,0 99 1,0-66-1,0 34 1,0-34 0,33 0-1,0-33 1,33 0 0,-33 34-1,33-67 1,-33 33-1,33 0 17,-33 99-32</inkml:trace>
  <inkml:trace contextRef="#ctx0" brushRef="#br0" timeOffset="35295">26359 6879 0,'0'0'0,"-33"-33"0,0 0 15,-33 0 1,-33-66-1,-67-67 1,1 1 0,33 66-1,-1 33 1,1 33 0,-33 66-1,-67 33 1,-32 66-1,65-33 1,166-33 0,-132 67-1,132-67-15,-67 33 16,-32 133 0,66-100-1,33 66 1,0-32-1,66-133-15,0 132 16,-33-132-16,33 100 16,66 32-1,34 33 1,-100-165-16,132 100 16,-132-133-16,165 99 15,-131-99-15,98 33 16,-99 0-1,133-33-15,98-33 32,-32-33-17,66-100 1,-166 1 0,-33-33-1,-66-100 1,0-66-1,-132-99 1,-165 199-16</inkml:trace>
  <inkml:trace contextRef="#ctx0" brushRef="#br0" timeOffset="41045">926 9591 0,'0'0'0,"0"-33"31,-33 33-31,0 0 16,33-33-1,-33 66 1,0-33 0,33 33-1,-33 0 1,0 100 0,0-100-16,33 99 15,0-99-15,33 0 16,0-33-1,33-33 1,33-66 0,-66-34-1,0 100 1,-66 0 0,-33 33-1,0 33 16,0-33-31,33 0 16,66 0 15,-33-33-15,33 0 0,-33 0-1,0-33 1,-33 66-1,0 33 1,0 66-16</inkml:trace>
  <inkml:trace contextRef="#ctx0" brushRef="#br0" timeOffset="41896">1158 14254 0,'0'0'0,"-34"-33"0,1 33 15,0-33 1,-33 33-1,66 33 1,-33 34 15,66 32-15,0 0 0,33-33-1,1-99 1,-1-33-1,-66-66 1,0 32 0,0 67-16,-66 0 15,32 33 1,1 0-16,-33 33 16,66 33-1,-33 1 16,33-34-31,33 33 0</inkml:trace>
  <inkml:trace contextRef="#ctx0" brushRef="#br0" timeOffset="50843">23085 9128 0,'-33'-66'0,"0"66"15,33-33-15,-33 0 16,0 33-1,33-33-15,-67 0 16,34-33 15,-66-1-31,-66-32 32,-1 66-17,67 33 1,-66 0-1,-1 0 1,1 33 0,0 33-1,66-33 1,32 0 0,34 1-16,0-1 15,0 0-15,0 0 16,-33 66-1,0-33 1,33 33 0,33 1-1,-33-1 17,33 0-17,33 33 1,0 34-1,0-34 1,0-33 0,-33-66-16,66 66 15,-66-65-15,66-1 16,0 66 0,100 0-1,-34-66 1,66 33-1,-32-66 1,32 0 15,34-33-31,-199 33 16,132-66 0,-132 66-16,33-99 15,-32 66-15,32-66 16,-66 65-16,33-131 15,0-133 1,-33 100 0,0 132-16,-33-100 15,33 133-15,-99-99 16,-100-66 0</inkml:trace>
  <inkml:trace contextRef="#ctx0" brushRef="#br0" timeOffset="52527">9360 10451 0,'0'0'0,"0"-33"16,-33 33 0,33-33-1,-67-33 17,34 33-17,-66 0 1,0 0-1,-33-1 1,-67 1 0,34 33-1,-1 0 1,1 33 0,0 34-1,32-1 1,34 33-1,0 0 1,0 0 15,33 34-31,33-1 32,33-33-17,33 33 1,-33 1-1,33-1 1,0 33 0,66 1-1,-33-67 1,66-33 0,34 0-1,-1-66 1,-99 0-16,133-33 15,-166 33-15,33-33 16,99-33-16,34-33 16,-166 66-16,99-100 15,-99 100 1,33-99 0,-99-99-1,-33-1 1,-66 1-1,-67 32-15</inkml:trace>
  <inkml:trace contextRef="#ctx0" brushRef="#br0" timeOffset="65291">15048 11377 0,'0'0'0,"0"-33"16,-33 33-16,33-33 15,-33 0 1,-33-33 0,-33-34-1,-34 67 1,100 0 0,-99 0-1,99 0-15,-132 0 16,-1 0-1,-32 0 1,-34 66 0,1 0-1,32 66 1,1 34 0,66 32-1,-1 33 1,67 34-1,0-1 1,33-65 0,33-34-1,0-99 1,0 99 0,33-98-16,-33-1 0,0 33 15,33-33-15,0 66 16,0-66-16,33 33 15,-33-66-15,67 100 16,-1-34 0,66 33-1,34-66 1,65 0 0,-198-33-16,166 33 15,-166-33-15,99 0 16,100-33-1,-67-33 1,1-99 0,-1-34-1,-98-99 1,-34 1 15,-132-67-15,-34 99-1,67 199-15,-66-66 16,66 99-16,-165-133 0</inkml:trace>
  <inkml:trace contextRef="#ctx0" brushRef="#br0" timeOffset="67041">22457 11609 0,'0'0'0,"0"-33"0,-34 33 0,34-34 16,-66-32 15,-33-66-15,99 99-16,-66 0 15,33 0-15,0 0 0,-100-33 16,67 32-16,-198-65 16,-1 0-1,-32 33 1,-100 0 0,66 33-1,0 0 1,265 33-16,-199 0 15,199 0-15,-231 33 16,-1 33 0,-33 33-1,1 33 17,164-32-17,-65 98 1,-1 34-1,133-67 1,0 66 0,66-65-1,66 32 1,66-32 0,-99-100-16,165 66 15,-99-66-15,166 66 16,66 34-1,98-1 1,-32-33 0,99 1-1,-99-1 1,132-33 15,-132-66-15,-33-33-1,132-33 1,-99-33 0,-34-33-1,34 0 1,-132-34 0,-34 1-1,0-66 1,1-67-1,-166 133 1,0-100 0,-33 1-1,-132-166 17,99 331-32,-100-133 15,100 133-15,-99-33 16,-133-100-1,-164 1 1,-167 66-16</inkml:trace>
  <inkml:trace contextRef="#ctx0" brushRef="#br0" timeOffset="97154">32114 13824 0,'-33'0'16,"33"-33"-1,-33 0 1,33 0 0,-33 0-1,0 0 1,-34-33 0,34 33-1,-99-33 1,0 0-1,-1-1 1,34 34 0,-33 33-1,33 0 1,-1 0 15,-65 67-31,0-34 16,66 33-1,65-66-15,-98 33 16,132 0 0,-33-33-16,0 0 0,33 33 15,-132 33 1,66 0 0,-1-33-1,34 33 1,0 34-1,0-34 1,33 0 0,-33 33-1,66 0 1,-33 1 0,33 32-1,0-66 16,0 33-31,67 34 16,-1-34 15,-33 0-15,-66-66-16,99 33 16,-66-33-16,0 0 15,67 34 1,98-1-1,0-33 1,-32 0 0,-34 0-1,-99-33-15,66 0 16,-66 0 0,100-33-16,-100 33 15,66-33-15,100 0 16,-34-33-1,-33-67 1,-33 34 15,-32-99-15,-34-1 0,-33 1-1,-33 32 1,33 133-16,-67-132 15,67 99-15,-231-232 16</inkml:trace>
  <inkml:trace contextRef="#ctx0" brushRef="#br0" timeOffset="120353.99">1852 16669 0,'-33'0'0,"33"-33"0,0 0 31,0 0 1,33 33-17,0-34 1,66 1 0,67 0-1,-1 66 1,0-33-1,1 33 1,-100-33 0,0-33-1,0 0 17,-33 0-17,0 0 1,0 33-1,67 33 1,-1 33 0,-99-33-16,165 1 15,-132-1-15,0-33 16,100-67 0,-34-32-1,-66 33 1,0 0-1,0 66 1,33 0 15,34 66-31,-1-33 32,-66 0-32,33-33 15,-33 0-15,0 0 0,33 0 16,0-33-1,1-33 1,-1 0 0,-33 99-1,66 0 1,-33 66 0,-33-99-16,66 66 15,-66-66-15,67 0 16,-1-33-1,0-66 1,-66 0 0,0 0-1,0 66 17,67 165-32</inkml:trace>
  <inkml:trace contextRef="#ctx0" brushRef="#br0" timeOffset="121554">6978 16338 0,'-33'0'16,"33"-33"-1,33 33 1,0-66-1,-33 33-15,34 33 16,32-33-16,33 33 31,132 33-31,-32 33 32,32 0-17,-32-33 1,-100-33-1,-33-33 1,0-33 0,-33 0-1,0 33 1,1 33 0,32 66-1,33 0 1,66 0-1,-32-33 1,-1-99 0,-33-33-1,-33 0 17,-33 32-17,0 67 1,0 0-1,0 34 1,1-1-16,32 33 16,-33-66-16,33 33 15,0 0 1,33-66 0,-33-33-1,1 33 1,-1 33-1,33 33 1,66 99 0</inkml:trace>
  <inkml:trace contextRef="#ctx0" brushRef="#br0" timeOffset="131767">4399 14949 0,'0'-33'0,"33"33"188,-33 33-173,0 66-15,0-66 0,0 100 16,33-67 0,-33 0-1,0-33 1,-33-33-1</inkml:trace>
  <inkml:trace contextRef="#ctx0" brushRef="#br0" timeOffset="132499">4531 14618 0,'0'0'0,"0"-33"16,-33 0 15,0 33-15,33-33-16,-33 33 0,0 0 0,0 0 16,0 0-1,-34 33 1,1 0-1,33-33-15,0 66 16,33-33-16,-33 34 16,0 65-1,0 33 1,33-33 0,0 1-1,33-67 1,-33 0-1,33 0 1,33 0 0,33-33-1,1-33 1,-1-33 15,33-33-15,-33-33-1,-33 0 1,1-34 0,-67 1-1,-67 0 1,-32 0 0,0 65-1,-66 67 1</inkml:trace>
  <inkml:trace contextRef="#ctx0" brushRef="#br0" timeOffset="133499">7904 14850 0,'0'0'0,"0"-33"16,0 0 15,0 0-15,34 33-16,-34-34 16,66 1-1,-33 0 1,33 66-1,-33 0 1,-33 100 0,0-1-1,-66 0 1,33-32 15,0-1-15,66-99 31,-33-33-32,33 33-15,33-66 16,33 32 0,0-32-1,-32 33-15</inkml:trace>
  <inkml:trace contextRef="#ctx0" brushRef="#br0" timeOffset="134082">8169 14453 0,'0'0'15,"-33"0"-15,33-33 0,-33 33 16,0 0 0,-33 0-1,0 0 1,-1 0-1,-65 33 1,66 33 0,-33 33-1,66-66-15,-34 100 16,67-100 0,-33 66-1,33 66 1,33 1-1,67-34 1,32-33 0,33-66-1,1-33 1,65-99 0,-65-33-1,-34-1 1,-99 100-16,0-132 15,-33 132-15,0-99 16,-99-34 0,-33 34-1,-67 99 1</inkml:trace>
  <inkml:trace contextRef="#ctx0" brushRef="#br0" timeOffset="141214">4299 16834 0,'0'33'219,"-33"-33"-203,33 33-16,-33 0 15,33 0 1,0 34-1,33-34 1,0 0 0,1-33-1,-1 0 1,0-33 0,0 0-1,-33-1 1,0 1-1,-33 0 17,0 33-17,0 33 1,-34 34 0,67-34-1,33-66 16,1-1-15,-34 1 0,0 0-1,0 0 1,-67 0-16</inkml:trace>
  <inkml:trace contextRef="#ctx0" brushRef="#br0" timeOffset="142114">8533 16570 0,'-33'-34'0,"33"1"16,0 0 15,-33 33-31,0 0 16,0 0 15,-34 66-16,34 1 1,0 65 0,33-33-1,33-33 1,33-33 0,34-99-1,-34 0 1,-33 0-1,-66 0 1,-33 66 0,-34 0-1,67 0 1,0 33 0,0 0-1</inkml:trace>
  <inkml:trace contextRef="#ctx0" brushRef="#br0" timeOffset="152030">1554 9988 0,'0'0'16,"-33"0"-16,33 33 15,-33-33 1,0 0 15,33 33-15,-33-33-16,-66 66 31,33 34-15,0 65-1,-1 0 1,-32 34 0,99-166-16,-66 99 15,33-99-15,33 0 0,-33 66 16,-33 100-1,0 65 1,33-32 0,0-1-1,-1-197-15,1 164 16,33-132-16,0-33 16,0 99-16,-33 100 15,33 0 1,0 65-1,33 34 17,-33-67-17,33-65 1,1 66 0,-1 32-1,0-65 1,-33-166-16,33 198 15,-33-197-15,33-1 0,0 198 16,0-32 0,66 32-1,0 133 1,1-132 0,-1 32-1,99 1 1,-32-66 15,264 165-15,-397-331-1,297 231 1,-65-98 0,-199-133-16,265 132 15,-265-132-15,99 1 16,199 131-1,0-33 1,-66-98 0,-232-34-16,264 33 15,-263-66-15,197 33 16,-32 0 0,-1 0-1,1-33 1,-34 0-1,1-33 17,-166 33-32,132-33 15,-132 33-15,66 0 16,67 0 0,-100 33-1,33 0 1,-33 0-1,0 0-15</inkml:trace>
  <inkml:trace contextRef="#ctx0" brushRef="#br0" timeOffset="152580">6515 18852 0,'0'0'15,"-33"0"-15,66 33 79,0-33-64,-33 33-15,67 0 0,65 66 16,33 66-1,1-32 17,-67-67-17,-66-33 1,-33 0 0,-33-33-1,-33 33 1,-34 66-1,1 34 1,0 32 0,-33 0-1,-1-32 1</inkml:trace>
  <inkml:trace contextRef="#ctx0" brushRef="#br0" timeOffset="158679">10153 20571 0,'-33'33'79,"33"-66"155,0 66-156,33-33-47,0 0 1,-33 34-17,34-34 1,-1 0-16,33 66 15,0-66 1,-33-33 15,-33 0-31,66-1 16,33-65 0,1 33-1,-67 33-15,99-33 16,-99 33-1,0 33-15,0 0 32,-66 33-32</inkml:trace>
  <inkml:trace contextRef="#ctx0" brushRef="#br0" timeOffset="159446">10253 21200 0,'0'0'0,"0"33"0,0-66 0,33 33 31,-33-33 1,0 66-17,33-33 1,-33 33 0,66 33-1,-33 0 1,0-33-1,0 0 1,0-33 0,0 0-1,0-66 1,33 33 0,1-66-1,32 33 1,-33 0-1,-33 66 1,0-34 0,-33 101-1</inkml:trace>
  <inkml:trace contextRef="#ctx0" brushRef="#br0" timeOffset="160029">10352 22093 0,'33'0'0,"-66"0"0,66-33 16,-33 0 15,0 66-15,33 0-1,33 33 1,-33 0 0,0-33 15,33 33-16,-33-66-15,1 0 16,32-66 15,-33 0-15,33-33 0,0 33-1,-33 32 1,33 1-1,67 33 1</inkml:trace>
  <inkml:trace contextRef="#ctx0" brushRef="#br0" timeOffset="161229">13361 20373 0,'0'33'0,"34"-33"47,-1 0-31,0 0-16,0 33 15,0-33-15,33 33 16,0 99 0,-66-98-16,0 131 15,-33-132-15,0 99 16,0-99-16,-33 133 16,66-133-1,-33 33-15,33-33 16,33-33-1,33 0 1,-33 0 15,-33 33-31,33 0 16,-33 0-16,0 33 16,0 34-1,-33 32 1,66-33-1,0-33 1,0-66 0,0 33-1,0 0 1,-33 0 0,-33-33-16,33 67 15,-33 32 1,0 0-1,33 0 1,-33-66 15,33 0-15,0-66 0,-33 0-16</inkml:trace>
  <inkml:trace contextRef="#ctx0" brushRef="#br0" timeOffset="162796">13659 22886 0,'0'-33'15,"-33"33"32,33 33-16,-33-33-31,0 34 16,0 32 0,33 0-1,0 0 1,0-33-1,66-33 1,0-33 0,33-66-1,-33 33 1,-66-1 0,-33 34-1,0 33 1,-33 0-1,-33 67 17,66-1-17,0 0 1,33-33 0,33 0-1,33-33 1,0-33-1,0 0 1,-66-33 0,0 33-1,-33 33 1,-33-33 0,33 66-1,0 0 1,0 0-1,33 0 1,33-33 15,33 33-15,-33-66 0,-33 0-1,33 33 1,-66-33-1,33 0 1,-33 33 0</inkml:trace>
  <inkml:trace contextRef="#ctx0" brushRef="#br0" timeOffset="167544">2646 14453 0,'0'-33'15,"0"66"32,0 0 0,0 0-31,0 0-16,-33 0 15,33 0-15,0 0 0,-33 199 16,0 32 15,33-65-15,0-166-16,0 165 16,0-132-16,33 67 15,0 98 1,33-65-1,0 32 1,0-66 0,33-32-1,1-34 1,32 0 0,-99-33-16,66 33 15,-66-66-15,100 66 16,-1-33-1,-99-33-15,99 66 16,-99-66 0,100 34-1,131-1 1,34 33 0,-34-66-1,67 33 1,-66-66-1,32 33 1,166-33 0,-99 0-1,-265 33-15,298-33 16,-331-1-16,232 1 16,99 0-1,0 0 1,99-33-1,-397 66-15,298-66 16,-265 33 0,166-33-1,231-33 1,-165 32 0,0 1-1,66 0 1,-100 33-1,-263 33-15,263-33 16,-230 33-16,98 0 16,67 33-1,-67 0 1,-33-33 0,298 66-1,-264-33 1,65 67-1,-32-34 1,-67 0 15,133 66-15,-133-33 0,-132-99-16,199 133 15,-166-100-15,0 33 16,100 33-1,-67 33 1,33 1 0,-99-133-16,33 99 15,-33-66-15,33 33 16,34 33 0,32 34-1,0-34 1,34 33-1,-34 0 1,-33 1 15,33-34-15,-98-99-16,65 99 16,-66-99-16,33 66 15,0 0 1,-33 1-1,33-34 1,-33 0 0</inkml:trace>
  <inkml:trace contextRef="#ctx0" brushRef="#br0" timeOffset="168280">16900 17992 0,'-33'0'31,"0"0"0,33 33 1,0 0-17,0 0-15,0 0 16,33 33 0,0 99-1,33 1 1,34 32-1,-67-99 1,33 1 0,0-1-1,-33-33 1,-33-33 0,33-33-1,-66 0 1,0 33 15,0-33-31,-33 33 31,-67 0-15,-65 34 0,33-34-1,32 0 1,100-33-16,-33 0 15,33 0-15,0 0 0,0 0 0</inkml:trace>
  <inkml:trace contextRef="#ctx0" brushRef="#br0" timeOffset="175843">24309 20141 0,'-33'0'31,"-1"-33"1,1 33-1,0 33-15,0 0-1,0 1-15,0 65 16,0-99-16,66 66 15,-33-33-15,33-33 16,0 33 0,66-99-1,-65 66 17,-34-33-17,0 0 1,-34 0-1,1 0 1,-33 0 0,33 66-1,0 0 1,33 33 0</inkml:trace>
  <inkml:trace contextRef="#ctx0" brushRef="#br0" timeOffset="177393">24110 22655 0,'0'-33'15,"0"66"17,-33-33-17,33-33 17,-33 33-17,0 0 1,0 0-16,0 33 15,-33 0 1,66 0 0,0 33-1,33 0 1,33-33 0,-33-33-16,33-33 15,-33 33-15,0-33 16,0-33-1,-33 33 1,-33-33 0,0 66 15,0 0-15,-33 0-1,33 33-15,0 0 16,33 0-16,0 0 15,0 0 1,66-33 0,-33 0-1,0-33 1,-33-33 0,0 33-1,-33 0 1,-33 66-1</inkml:trace>
  <inkml:trace contextRef="#ctx0" brushRef="#br0" timeOffset="179553">23978 21001 0,'0'-33'47,"0"66"-31,0-66 140,0 66-78,33-33-78,0 33 16,-33 0-1,33-33-15,-33 34 0,0-1 32,33-33-32,-33 33 15,0 0 1,33-33 15,-33-33-15,33 33-1,0 0 1,0-66 0,1 66-16,32-34 15,-33 1-15,33 0 16,99 0-1,-66 33 1,-65-33 0,-34 66 109</inkml:trace>
  <inkml:trace contextRef="#ctx0" brushRef="#br0" timeOffset="180873.99">24011 21828 0,'33'0'156,"-33"33"-156,33 0 16,-33 0-1,33-33-15,-33 33 16,33 0-1,0 1 1,-33-1 0,33 0-1,-33 0 173,33-33-141,1 0 46,-1-33-77,0 0-16,0 33 16,132-100-1,-99 67-15,-33 33 0,0-33 16,67 0 0,-67 0-16,66-33 15,-66 66-15,66-33 16,-33 0-1,-33 33 1,0-33 0</inkml:trace>
  <inkml:trace contextRef="#ctx0" brushRef="#br0" timeOffset="181843.99">24309 20241 0,'-33'0'16,"33"-33"31,-34 33-16,34 33-31,-33-33 16,0 0-16,33 33 15,-33-33 17,33 33-17,0 66 1,33-33-1,0-66 1,0-66 0,1 33-1,-68 0 1,34 33 0</inkml:trace>
  <inkml:trace contextRef="#ctx0" brushRef="#br0" timeOffset="185092">26425 15445 0,'0'0'0,"-33"0"16,0 0 0,33 33-1,-66 0 1,-33 33-1,0 34 1,-34 32 0,34 0-1,0 34 1,-33 98 0</inkml:trace>
  <inkml:trace contextRef="#ctx0" brushRef="#br0" timeOffset="185392">25565 15511 0,'-33'0'0,"66"0"62,-33 33-46,33-33-16,-33 33 0,100 67 15,32 32 1,-99-66-16,132 99 16,-132-98-16,100 65 15,-1 33 1,33 34-16</inkml:trace>
  <inkml:trace contextRef="#ctx0" brushRef="#br0" timeOffset="185960">27186 15743 0,'0'0'0,"-33"-33"0,33 0 16,0-1-1,-66 1 1,0-33 0,-34 33-1,-65 66 17,99 33-17,-33 34 1,32-1-1,67 66 1,67-32 0,65-34-1,66-33 1,-165-99-16,199 0 16,-199 0-16,99-33 15,-66-67 1,-66 100-16,-33-66 15,0 66-15,-33-66 16,33 99-16,-132-67 16,132 34-16,-67 33 15,1 0-15</inkml:trace>
  <inkml:trace contextRef="#ctx0" brushRef="#br0" timeOffset="186325">27715 15478 0,'-33'0'31,"33"33"-15,0 0 0,0 0-1,0 100 1,33 32-1,0-33 1,0 67 0,0-100-1,0 0-15</inkml:trace>
  <inkml:trace contextRef="#ctx0" brushRef="#br0" timeOffset="186692">27748 15379 0,'0'0'0,"0"-33"31,33 33-16,0 0 1,33 0 0,34 0-1,32 33 1,-33 33 0,-99 0-1,0 0 1,-66 34-1,-33-1 1,-33 0 0,-34 0-1</inkml:trace>
  <inkml:trace contextRef="#ctx0" brushRef="#br0" timeOffset="186962">27880 16007 0,'0'0'0,"0"-33"0,0 66 47,34-33-32,-34 33-15,33 0 16,66 100 0,-99-100-16,99 132 15,-66-132 1,33 100 0,33 65-16</inkml:trace>
  <inkml:trace contextRef="#ctx0" brushRef="#br0" timeOffset="187941">27252 18157 0,'0'33'63,"-33"-33"-63,66 0 47,0 0-32,0 0 1,0 0-16,0 0 15,100 33 1,-1-33 0,0-33-1,-33 33 1,-32 0 0,-34 0-1,0 0 1,0 0-1,0 0 17,-66 0-17</inkml:trace>
  <inkml:trace contextRef="#ctx0" brushRef="#br0" timeOffset="188643">27649 17760 0,'0'-33'15,"-33"33"48,33 33-48,0 0 1,0 0 15,-33 0-15,33 0 0,0 34-1,0 32 1,0 0-1,33 33 1,-33-32 0,0-1-1,0-33 1,33 0 0,-33 0-1,0-33 1,0-66-1,33 0-15</inkml:trace>
  <inkml:trace contextRef="#ctx0" brushRef="#br0" timeOffset="190058.99">28013 17727 0,'0'-33'0,"-33"33"62,0 0-46,0 0-1,-1 0 1,1-33 0,0 33-16,0 0 15,-33-33 1,33 33-1,-33-33 1,33 33 0,-33 33-1,0-33 1,32 33 15,-32 0-15,33-33-1,0 0 1,0 33 0,0 0-1,33 0-15,-33 0 16,33 0 0,0 0-1,0 1-15,0-1 16,0 0-1,0 33 1,0-33 0,0 33-1,0 0 17,0-33-17,0 66 1,33-32-1,-33-34-15,33 0 16,-33 0-16,0 0 16,33 0-1,0 0 1,0 0 0,0 0-1,0 0 1,1 0-1,-1-33 1,0 33 0,33-33-1,0 0 1,0 0 15,0 0-15,0-33-1,-33 33 1,1 0 0,32-33-1,-33 0 1,0 0 0,0 0-16,0 0 15,-33 0-15,33 33 16,0-66-1,-33 0 1,33-1 0,-33 1-1,0 0 17,0-33-17,-33-33 1,-33-1-1,0 34 1,0 66 0,0-33-16</inkml:trace>
  <inkml:trace contextRef="#ctx0" brushRef="#br0" timeOffset="191259">23416 18951 0,'0'33'109,"33"-33"-78,-33 33-31,33-33 16,-33 33 15,33 0 1,0 0-32,0 33 15,-33-33 1,33-33-1,33-33 17,-33 33-17,133-99-15,65-33 16,-99 66 0,-98 33 15,-1-1-31</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7:57:28.168"/>
    </inkml:context>
    <inkml:brush xml:id="br0">
      <inkml:brushProperty name="width" value="0.05292" units="cm"/>
      <inkml:brushProperty name="height" value="0.05292" units="cm"/>
      <inkml:brushProperty name="color" value="#C00000"/>
    </inkml:brush>
  </inkml:definitions>
  <inkml:trace contextRef="#ctx0" brushRef="#br0">19943 463 0,'0'33'47,"-33"-33"-47,66 0 31,-66 0 0,33 33-15,-33 0-1,-33 66 1,-34 34 0,34-1-1,33-99-15,0 33 16,0-33-16,0 67 15,0-34 1,0-33 0</inkml:trace>
  <inkml:trace contextRef="#ctx0" brushRef="#br0" timeOffset="437">19381 496 0,'0'0'0,"0"-33"0,-33 33 16,33 33-1,33-33 1,-33 33 0,33-33-1,0 66-15,33 0 16,0 67 0,33-1-1,1 0 16,-67-66-15,33 34 0,-33-67-1,0-33 1,-33 33 0,0-33-1</inkml:trace>
  <inkml:trace contextRef="#ctx0" brushRef="#br0" timeOffset="800">19215 959 0,'0'33'47,"33"-33"-31,1 0 15,-1 0-31,33 0 16,-33-33-16,99 33 15,-99 0-15,66 0 16,67 0 0,-34-33-1,-66 33 1</inkml:trace>
  <inkml:trace contextRef="#ctx0" brushRef="#br0" timeOffset="8115.99">7276 463 0,'33'0'16,"-66"0"-1,0 33 189,0 0-189,0-33-15,33 66 16,33 0-16,33-32 15,0-68 17,-33 34-17,-33-33 1,0 0 0,0-33-1,-66 0 1,0 66-1,0 33 1,33 33 0,0-33-1,66 33 1,0-32 0,33-34-1,0-34 16,-66 1-31,33 0 16,0 33-16,-33-66 16,-33 33-1,0 0 1,0 33 0,0 0-1,-33 66 1,66-33-1,33 0 1,0-33 0,0 0-1,33-33 17,-66 0-32,-33-33 15,-33 33 1,33 33-1,-33 33 1</inkml:trace>
  <inkml:trace contextRef="#ctx0" brushRef="#br0" timeOffset="9764.99">15511 397 0,'0'-33'15,"-33"33"17,33-33-32,-66 33 15,33 0 1,0 0-1,-33 33 17,0 33-17,32 0 1,1 33 0,66-66-1,1-33-15,-1 33 16,0-33-16,0 0 0,0 0 15,66-33 1,-33-33 0,-99 33-1,33 0-15,-66 0 16,33 33 0,0 0-16,-33 0 15,0 33 16,66 0-15,33-33 0,0 0-1,0 0 1,33-33 0,-33 0-1,-33 0 1,-66 0-1,33 33 1,0 33-16,0 0 16,0 0-1,33 0-15,0 0 32,33-33-32,33 0 15,0-33 1,0 0-1,-66 0 1,33 0 0,-33 0-16,-33 33 15,0-33 1,-66 33 0,66 33-1,0-33 1,33 33-1,0 0 1,33-33 0,33 33-1</inkml:trace>
  <inkml:trace contextRef="#ctx0" brushRef="#br0" timeOffset="21514">728 4266 0,'-33'0'31,"33"-33"0,-34 33-15,34-33-1,0 0 48,34 33-48,-34-33-15,33 33 47,33 0-15,-33-33-1,0 33-31,165 33 15,-98-33 1,-67 0 0,66 0-1,-66-33 1,0 0 0,0 33-1,99 0 1,-32 0-1,-34 0 1,-33 0-16,0 0 31,0 0-31,33 0 16,0-33 0,0 0-1,-33 33 1,1 0-1,-1 33 1,0-33 0,66 33-1,0-33 1,-33 0 0,33-33-1,-65 0 1,-1 33 15,-33 33-15,33-33-1,0 33 1,33 0 0,33-33-1,0 0 1,1-66-1,-34 33 1,-33 33 0,-33 33-1</inkml:trace>
  <inkml:trace contextRef="#ctx0" brushRef="#br0" timeOffset="33312">9823 4035 0,'0'33'46,"0"-66"64,33 0-63,0 0-32,0 0 1,33 33 0,0-33-16,33 33 15,133 33 1,-100 0-1,-99-33 1,0 0 31,0 0-31,0 0-1,133 0 1,-34 0-1,-66 33 1,0 0 15,100-33-15,-67-33 0,-33 0-1,-33 33-15,33-66 16,-33 66-16,-33-33 15,34 33 1,32 0 0,0 0-1,66 66 1,-33-33 0,34 0-1,-67-33 1,0 0-1,0-33 1,0-33 0,0 33-1,-33 33 17,0 33-17,67 33 1,32 0-1,-33-33 1,0-33 0,34-66-1,-67 0 1,33 0 0,-66 32-1,0 34 1,0 34-1,33-1 1,34 33 15,32 0-31,0-66 32,-99 0-32,67-33 15,-67 33-15,33-33 16,-33 0-1,0 33 1,-33 33 0,33-33-1,-33 33 1,33-33 0,-33 0-1</inkml:trace>
  <inkml:trace contextRef="#ctx0" brushRef="#br0" timeOffset="36412">5689 4167 0,'0'-33'32,"-34"33"-17,34-33-15,-33 0 16,0-33 0,-33 33-1,-66-66 1,33 99-1,-67-34 1,-32 1 0,32 0-1,133 33-15,-198 0 32,165 0-32,-67 0 15,-98 33 1,66 0-1,32 1 1,-32 32 0,66-33-1,0 0 1,-34 66 0,1-33-1,33 0 1,33 0-1,66-32-15,-67 32 16,34-33 0,33 0-1,-66 66-15,66 0 32,0 0-17,0-65-15,33 32 16,-33-33-16,66 66 15,1-33 1,98 33 0,33 1-1,-32-34 1,32-33 0,-32 0-1,-133-33-15,99 0 16,-99 0-16,165 0 15,34-33 1,32 0 0,-197 99-1,197 529 1</inkml:trace>
  <inkml:trace contextRef="#ctx0" brushRef="#br0" timeOffset="38512">5358 4101 0,'0'33'0,"33"-33"16,0 0 15,0 0-31,0 0 16,66 33-1,34-33 1,32 33 0,-66 33-1,-66-66-15,33 67 16,-66-34-16,33 33 16,-33 0-1,0 33 1,0-33-1,-66 67 1,0-34 0,-33 33-1,33-66 17,-100 0-17,67 1 1,-99-1-1,32 0 1,67-66 0,99 33-16,-99-66 0</inkml:trace>
  <inkml:trace contextRef="#ctx0" brushRef="#br0" timeOffset="39913.01">10517 4035 0,'0'-33'15,"-33"33"1,0-66 0,0 0-1,0 66-15,-33-100 16,33 67-16,-33-33 15,-34 33 1,-65-66 0,-33 33-1,32 66 1,133-33-16,-165 33 16,131 33-16,-131-33 15,0 66 1,-67 33-1,100-33 1,-34 33 0,67 1-1,33-34 17,0 0-17,-1 33 1,1-33-1,33 33 1,33-32 0,0 32-1,33 0 1,0 0 0,33 67-1,33-67 1,33 33-1,0-66 1,34 34 15,98-34-31,-65-33 16,131 0 15,34 0-15,-265-33-16,133 33 15,-133-33-15,0 33 0,99-33 16,-99 0-16,100-33 16,-100 33-16,99-33 15,67-33 1,-1-67 0,-65 1-1,-1-99 1,-99 65-1,-66-32 1,-33 32 0,33 133-16,-66-99 15,33 99 1,-133-132 0</inkml:trace>
  <inkml:trace contextRef="#ctx0" brushRef="#br0" timeOffset="42331.99">13262 5159 0,'-33'0'0,"66"0"78,-33-33-62,33 33-16,0-33 15,67 0 1,-1-33-1,33 33 1,-33 0 0,-33 66-1,1 33 1,-34-66-16,33 66 16,-33-66-16,33 66 15,66-33 1,-65-33-1,32-33 1,-33 0 0,-66 0-16,66 0 15,-33 33 1,0 0 0,0 0-1,66 66 1,67 0-1,-1-32 1,-132-34-16,133 0 16,-133 0-16,33-34 15,-33 1-15,33 0 16,-33 33 0,0-66-16,0 33 15,0 33 1,33 33-1,34 33 1,32-33 15,66-33-31,-32-33 16,-1-33 15,-99 0-15,0 33-1,-32 33 1,32 33 0,33 0-1,-66-33-15,66 33 16,-66-33-16,66 0 16,34-33-1,-67-66 1</inkml:trace>
  <inkml:trace contextRef="#ctx0" brushRef="#br0" timeOffset="43530.99">13990 4233 0,'0'0'0,"-33"0"16,33-33-1,-33-33 1,0 0 0,0 33-1,-34-33 1,1 33 15,-33-33-15,-66 32-1,-34 1 1,67 33 0,66 0-16,-66 33 15,98-33-15,-32 34 16,-33-1 0,0 33-1,33-33 1,-34 33-1,100-33-15,-66 33 16,33-33-16,0 33 31,-33 67-31,33-34 16,33 0 15,0 33-15,33 1-1,0-34 1,66 33 0,34 1-1,-34-67 1,-66-33-16,99 33 16,-99-66-16,100 33 15,-100-33-15,99 33 16,-66-33-16,133-33 15,32 0 1,-33-33 0,-164 33-16,65-33 15,-66 32 1,33-32-16,-33 33 16,0-99-1,0 99-15,-33-33 0,33-133 16,-33 166-16,-33-99 15,-66-67 1,-33 100 0,-1 0-1,1 66-15</inkml:trace>
  <inkml:trace contextRef="#ctx0" brushRef="#br0" timeOffset="61926">1918 5854 0,'-66'-33'0,"33"0"31,0 33-15,33-33-16,-33 33 0,0-33 15,0 0 1,-33-1 0,-1 34-1,34-33 1,-33 33 0,0 0-1,-33 0 1,0 0-1,-1 33 1,1 1 0,66 32-1,0-66-15,0 66 16,0-33 0,0 0-16,0 33 15,0 33 1,33-66-1,-33 34 1,0-34-16,33 66 16,-34 0-1,1 33 1,33-32 0,33-34-1,1 66 1,-1-66-1,33 33 1,0-32 0,33-34-1,0 0 1,34-33 0,-34 0-1,33-33 1,34-67 15,-34 1-15,-66 33-1,33-33 1,-99 66-16,33-33 16,-33 33-16,0-1 0,0-65 15,-33-33 1,0 0-1,-33-1 1,33 133-16,0-66 16,0 33-16,0-33 15,-33 0 1,-1 33 0</inkml:trace>
  <inkml:trace contextRef="#ctx0" brushRef="#br0" timeOffset="63708">6846 7210 0,'0'-33'15,"0"0"1,33 33-1,-33-33-15,0 0 16,33-34 0,33 34-1,-33 0 1,1 33 0,-1 33-1,99 0 1,-33 34-1,100-1 1,-67-33 0,0-33-1,-33-33 1,-66 33-16,34-66 16,-34 66-16,33-67 15,0 1 1,-33 66 15,0 0-15,33 66-1,-33-66-15,33 34 16,-32-1-16,65 0 16,0-33-1,0 0 1,0-66-1,-32 32 1,-34 34 0,33 0-1,-33 34 1,99 32 0,-33-33-1,34 0 16,-100-66-31,66 0 16,-66 33-16,0-33 0,33 0 16,0-67-1,-33 67 1,1 0 0,-1 66-1,33 33 1,33 1-1,33-67 1,1 0 0,-34-34-1,-66 1 1,0 0 0,0 33-1,33 33 1</inkml:trace>
  <inkml:trace contextRef="#ctx0" brushRef="#br0" timeOffset="65774.99">7177 7243 0,'-66'-33'0,"33"33"63,33-33-63,-33 33 15,33-33 1,-34 0 0,1 0-1,-33 0 1,0-1-1,0 1 1,0 33 0,0 33-1,0 1 1,-1-1 0,1 0-1,-33 33 16,66 0-15,0 0 0,0 0-1,33 33 1,33-32 0,-33-34-16,0 66 15,0-66-15,33 0 16,-33 66-1,33-33 1,0 34 0,33-1-1,-33-33 1,33-33 0,1 0-1,-1 0 1,33-33 15,0 0-15,-33 0-1,34 0 1,32-33 0,-66 33-1,-66-33-15,99 0 16,-66 33-16,0 0 15,0-33-15,34 0 16,-67 0-16,33 0 16,0 0-16,-33-33 15,33-34 1,-33 1 0,-33-33-1,-33-1 1,32 100-1,-32-66 1,33 66-16,-33 0 16,-33-66-1,0 66-15</inkml:trace>
  <inkml:trace contextRef="#ctx0" brushRef="#br0" timeOffset="68658">12402 8533 0,'0'-33'31,"0"0"-15,33 33-1,-33-33-15,0 0 16,33-1-16,100-131 15,-67 132 17,0 33-17,-33 0 1,0 0 0,66 66-1,133 33 1,-166-66-16,133 34 15,-166-67-15,0 0 16,66-33 0,0-34-1,-33 1 1,0 33 0,-33 33-1,67 33 1,-1 0-1,33 0 17,34 0-17,-1-66 1,-33 0 0,-66 0-1,-33 33 1,34 33-1,-34 33 1,99 1 0,-33-1-1,-66-66-15,100 33 16,-100-66-16,66 33 16,33-66-1,-66-1 1,-33 1-1,0 66 17,0 33-17,1 0 1,98 34 0,33-34-1,1-66 1,-1-67-1,-66 34 1,-66 33 0,0 33-1,-33 33 1</inkml:trace>
  <inkml:trace contextRef="#ctx0" brushRef="#br0" timeOffset="90655">3274 10153 0,'-33'0'0,"33"-33"16,0 0 15,-33 33-15,0 0 15,33 33-31,-33-33 16,0 33-1,0 34 1,0-1-1,66 0 1,0-33 0,66-66-1,-33 0 17,-33-33-17,-33-1 1,-33 34-1,-66 0 1,33 66 0,0 0-1,33-33-15</inkml:trace>
  <inkml:trace contextRef="#ctx0" brushRef="#br0" timeOffset="98004">7276 9624 0,'0'-33'0,"-33"33"16,33-33-1,0 0 16,0 0-15,-33 33 0,0 0-1,33-33-15,-33 33 16,-33-33 0,-1 33-1,1-33 1,0 33-1,0 0 1,66 33-16,-66-33 16,66 33-1,-33-33-15,-33 99 32,33-33-17,-34 67 1,67-34-1,-33 33 1,33-66 0,0-33-16,0 66 15,33-65-15,-33-1 16,34 66 0,32-33-1,-33 0 1,33-33-1,-66 0-15,66 0 16,-33-33 0,0 0-16,33 33 15,0-33 17,1 0-17,-1-33 1,0 0-1,33 0 1,-33-33 0,-33 66-16,0-99 15,0 66-15,1-66 16,-1-67 0,-66 1-1,-1 33 1,-65-1-1,-33 34 1,-66 33 0</inkml:trace>
  <inkml:trace contextRef="#ctx0" brushRef="#br0" timeOffset="99370">12171 9624 0,'0'-33'15,"-33"33"17,33-33-32,-33 33 15,33-33-15,-100 0 16,1-33-1,-66 33 1,0 0 0,-1 33-1,133 0-15,-66 33 16,66-33-16,-66 33 16,65-33-16,-65 66 15,66-66-15,-33 33 16,-33 99-1,33-32 1,0 65 0,32-33-1,34-99 1,0 100 0,0-100-16,0 33 15,67 66 1,-1-33-1,0-33 1,66 1 0,0-34-1,1 0 1,65-33 0,34 0-1,-100 0 1,66-66-1,-65-34 1,-34 1 0,0-99-1,-66-34 17,-99 1-17,-33-1 1,-33 100-1,-1 66 1,34-34-16</inkml:trace>
  <inkml:trace contextRef="#ctx0" brushRef="#br0" timeOffset="102370">8764 8764 0,'-33'0'16,"33"33"62,33-33-62,-33 33-16,0 1 0,0-1 15,0 99 1,0 0-1,33 0 1,-33-32 0,33 32-1,-33-33 1,34 0 15,-34-65-15,0-1-1,0 0 1</inkml:trace>
  <inkml:trace contextRef="#ctx0" brushRef="#br0" timeOffset="103219">8830 9095 0,'-33'0'16,"66"0"-1,-33-33 1,34 33 15,-1 0-15,0 0-1,0 0-15,66-33 16,-33 66 0,0-33-1,-33 33 1,0-33 15,0 33-15,-33 0-1,34 0 95,-34 0-79,0 0-15,33-33-1,-33 33 1,-33-33 0,33 34-1,0-1 16,-34-33-31,34 33 16,-33 0-16,0-33 16,33 33-1,-33-33-15,0 0 16,0 0-16,-33 0 16,-33 0-1,0-33 1,-100-66-1</inkml:trace>
  <inkml:trace contextRef="#ctx0" brushRef="#br0" timeOffset="106653">10848 8930 0,'0'-33'47,"-33"33"-31,0 0 15,0-33-16,0 33 1,0 0-16,-1 0 16,1 0-1,-66 0 1,33 33 0,0-33-1,0 33 1,33 0-1,33 0-15,-33 33 16,33-33 0,33 0-16,0 0 15,0 0 1,66 33 15,0-33-15,-33-66-1,34-33 1,-34 0 0,-33 0-1,-33-33 1,0 66 0,0 0-1,-33 0 1,33 66 78,33-33-79,-33 33-15,33 0 16,0 0-1,-33 0 1,99 33 0,-66 0-1,0-66-15,33 66 16,-66-33-16,34 0 16,-1-33-16,0 34 15,-33-1 1,33-33-16,-33-33 47,0-1-16,33 34-15,-33-66-1,0 0-15,0 0 16,0 33-16,0-99 15,0-1 1,0 1 0,0 66-1,-33 66-15</inkml:trace>
  <inkml:trace contextRef="#ctx0" brushRef="#br0" timeOffset="110736">9459 9327 0,'33'0'219,"0"0"-219,0 0 15,0 0 1,0 0 0,33-34-1,-33 34 1,1 0 46,-1 0-46,-33-33 31,33 33-16,0 0-15,0 0 46,0 0-30,0 0-17,0-33 16,0 33 1,0 0-17,0 0 17,0 0 30,0-33-46,34 33 15,-34 0 0,0 0-31,0 0 0,0 0 16,0 0-1</inkml:trace>
  <inkml:trace contextRef="#ctx0" brushRef="#br0" timeOffset="111752">9922 9029 0,'-33'0'0,"66"0"140,-33 33-140,33-33 16,-33 33-16,33-33 0,33 33 16,0 0 15,-33 0-16,0-33 1,1 0 0,-34 33-1,33-33 1,0 33 15,0-33 0,-66 33 32,0-33 15,33 34-78,-33-34 16,33 33-1,-34-33-15,1 0 16,33 33 0,-33 0-1,0 0 1,0-33-1,33 33 1</inkml:trace>
  <inkml:trace contextRef="#ctx0" brushRef="#br0" timeOffset="120595">11576 11377 0,'0'-33'47,"-34"33"-32,68 0 48,-1 0-48,0 0 1,0 0-16,66 0 16,33-33-1,-33 33 1,34 0-1,-100 0-15,33 0 16,-33 0-16,0 0 16,0 33-1,0-33 17</inkml:trace>
  <inkml:trace contextRef="#ctx0" brushRef="#br0" timeOffset="121037">12072 11278 0,'0'33'110,"0"0"-79,33 0-16,33 265-15,-66-265 16,0 33-16,33 0 16,-33 0-1,0-33-15,0 0 16</inkml:trace>
  <inkml:trace contextRef="#ctx0" brushRef="#br0" timeOffset="121551.99">12865 11708 0,'-33'33'16,"33"0"124,33-33-140,0 0 16,-33 33-16,67 0 16,-67 33-1,0 0 17,-100 34-32</inkml:trace>
  <inkml:trace contextRef="#ctx0" brushRef="#br0" timeOffset="122117">13328 11179 0,'33'0'78,"1"0"-62,-1 0 0,33 0-1,33 0 17,-66 0-32,33 0 0,-33 0 15,33 0-15,-33 0 0,34 0 31,-34 0-31,0 0 16</inkml:trace>
  <inkml:trace contextRef="#ctx0" brushRef="#br0" timeOffset="122467">13626 11112 0,'0'34'78,"0"-1"-63,0 0-15,0 0 16,0 0-16,0 66 16,33-66-16,-33 66 15,0-32-15,0 32 16,0-66-16,33 99 15</inkml:trace>
  <inkml:trace contextRef="#ctx0" brushRef="#br0" timeOffset="126383">12105 12138 0,'0'33'0,"0"-66"16,-33 66-16,33-66 15,0 66 48,0 0-1,0 0-62,33 0 32,-33 33-17,0 0-15,0 0 31,0-32-15,0 131 0,33-66-16</inkml:trace>
  <inkml:trace contextRef="#ctx0" brushRef="#br0" timeOffset="126936.99">12138 12336 0,'-33'0'0,"33"-33"15,33 33 141,33-33-140,0 33-16,199-33 16,-232 33-1,33 0 1,-33 0 0,-66 0-1</inkml:trace>
  <inkml:trace contextRef="#ctx0" brushRef="#br0" timeOffset="127249">12171 12468 0,'-33'0'16,"66"0"77,0 0-93,0 0 0,0 34 16,0-34-16,265 0 16</inkml:trace>
  <inkml:trace contextRef="#ctx0" brushRef="#br0" timeOffset="127650">12865 12634 0,'33'0'78,"-33"33"-62,34-33-1,-34 33-15,33-33 16,0 33 0,-33 0-16,0 0 15,-33 133-15</inkml:trace>
  <inkml:trace contextRef="#ctx0" brushRef="#br0" timeOffset="129498">13395 12270 0,'33'0'156,"0"0"-140,0 0-16,0 0 16,0 0-16,0 0 15,66 0 1,33-33 0,-98 33-16,32 0 15,-33 0-15,0 0 31</inkml:trace>
  <inkml:trace contextRef="#ctx0" brushRef="#br0" timeOffset="129882">13692 12270 0,'0'33'125,"0"33"-125,33 0 15,-33 34 1,0-67-16,33 66 16,0 66-16</inkml:trace>
  <inkml:trace contextRef="#ctx0" brushRef="#br0" timeOffset="133934.99">13262 13064 0,'0'33'78,"33"0"-46,-33 0-32,0 0 15,0 0 1,0 33-1,33 0 1,-33 34-16,0-34 31,33-66-31,-33 33 16,0 0 0</inkml:trace>
  <inkml:trace contextRef="#ctx0" brushRef="#br0" timeOffset="134382">13229 12865 0,'0'33'62,"33"-33"-31,0 0-31,0 34 16,0-34-16,1 0 0,32 0 16,33 0-1,0 0 16,-33-34-15,0 34-16</inkml:trace>
  <inkml:trace contextRef="#ctx0" brushRef="#br0" timeOffset="134698.99">13328 13361 0,'33'0'47,"-33"-33"-31,34 33-1,-1 0-15,0 0 16,33-33 0,0 33-1,33 33-15</inkml:trace>
  <inkml:trace contextRef="#ctx0" brushRef="#br0" timeOffset="135065">13957 13461 0,'0'33'62,"0"0"-31,33-33-15,-33 33-16,0 33 16,-33 0-1</inkml:trace>
  <inkml:trace contextRef="#ctx0" brushRef="#br0" timeOffset="135515">14420 12898 0,'0'34'78,"0"-1"-62,0 0-16,0 66 15,0-33 1,33 33-1,-33-66-15,33 33 16,-33-32-16,0-1 16</inkml:trace>
  <inkml:trace contextRef="#ctx0" brushRef="#br0" timeOffset="135933">14420 12832 0,'33'0'78,"0"0"-62,0-33-1,0 33 1,33 0-16,33 0 31,-32 0-15,-1 0 0,-66 33-16</inkml:trace>
  <inkml:trace contextRef="#ctx0" brushRef="#br0" timeOffset="136199">14453 13295 0,'-33'0'0,"66"0"47,0 0-16,0 0-31,0 0 16,0 0-1,0 0-15,133 0 16</inkml:trace>
  <inkml:trace contextRef="#ctx0" brushRef="#br0" timeOffset="138998">11840 13791 0,'-33'0'15,"0"0"32,66 0 16,0 33-48,0-33-15,0 0 16,133 0-16,32 0 31,-33-33-15,-65 33 0,-34 0-1,0 0 1,-33 0-1,-66 0 1</inkml:trace>
  <inkml:trace contextRef="#ctx0" brushRef="#br0" timeOffset="139381">12303 13858 0,'0'33'78,"33"0"-62,-33 0 0,0 0-16,33 66 15,-33-33 1,33 33-1,0-32 1,0-1 0</inkml:trace>
  <inkml:trace contextRef="#ctx0" brushRef="#br0" timeOffset="139799">12965 14188 0,'0'0'16,"0"-33"-1,33 33 17,-33-33-32,33 33 15,0 0 1,0 0-1,0 33 1,-33 0 0,33 0-1,-33 0 1,-99 133 0</inkml:trace>
  <inkml:trace contextRef="#ctx0" brushRef="#br0" timeOffset="141863.99">13758 13957 0,'0'-33'0,"0"66"47,0 0-16,0 0-15,0 0-1,0 0-15,0 0 0,33 99 16,-33-32 0,0 32-1,0-33 1,33-33-1,1-99 1</inkml:trace>
  <inkml:trace contextRef="#ctx0" brushRef="#br0" timeOffset="142264">13725 13924 0,'33'0'78,"0"0"-62,0 0 0,34 33-1,32-33 1,0 0-1,0-33 1,-66 33 0,-33 33-16</inkml:trace>
  <inkml:trace contextRef="#ctx0" brushRef="#br0" timeOffset="142467">13891 14288 0,'0'0'0,"0"-34"32,33 34-17,0 0 1,99-33-1</inkml:trace>
  <inkml:trace contextRef="#ctx0" brushRef="#br0" timeOffset="151448">12799 13725 0,'0'-33'125,"-33"33"-110,33-33-15,0 0 0,-33 33 16,0-66-1,-33 66 1,0-33 0,0 0-1,-1 33 1,1 33 0,-33-33-1,0 33 1,33 0 15,33-33 0,0 0 1,-1 33-17,1 0 16,0 0-31,-66 33 16,33 34 0,66-34-1,0-33 1,0 66 15,66 99-31,-33-98 16,33-34-1,-33-33 1,0-33-16,1 33 31,-34 0-31,66 0 16,-33-33 0,66 33-1,-33-33 1,0 33-1,0-33 1,34-33 0,-34 33-1,-66-33-15,66 0 16,-33 33-16,0-33 16,0-33-1,-33 0 1,33-67-1,-33 34 1,-33 0 0,0 0 15,0 33-15,-33-1-1,-66 1-15</inkml:trace>
  <inkml:trace contextRef="#ctx0" brushRef="#br0" timeOffset="152547.99">14221 13824 0,'0'0'16,"0"-33"-16,-33 33 0,33-33 31,-33 33-31,0-33 16,-33 33 0,0 0-1,-33 0 1,-1 33-1,1 0 1,0 0 15,0 67-31,33-34 32,33 66-17,66 331 63,0-397-78,165 100 47,-165-166-47,0 0 0,0 33 16,0-33-16,0 0 15,67 0 1,-1-33-16,33 0 16,1-34 15,-100 34-15,33 0-1,-33-132 1,0 66-1,-66 0 1,-33-67 0,0 67-1,-1 33 1,-98 0 0</inkml:trace>
  <inkml:trace contextRef="#ctx0" brushRef="#br0" timeOffset="153676.99">14585 14354 0,'-33'0'32,"33"-33"-1,33 33-31,0 0 47,66 0-16,-99 33-15,67-33 15,230 0-31,-231 0 0,-33 0 31,1 0-15,98 0-1,33 33-15,-132-33 0,0 0 0,695 33 188,-662-33-157,-99 0 0</inkml:trace>
  <inkml:trace contextRef="#ctx0" brushRef="#br0" timeOffset="154767.99">15875 14056 0,'33'33'125,"364"265"-78,-364-265-31,0-33-16,0 0 0,0 0 31,0 33 0,-66-33 16,0 0-31,-33 33-1,-33 33 17,33 0-17,0-33 1,-1 0-1,34 0 17</inkml:trace>
  <inkml:trace contextRef="#ctx0" brushRef="#br0" timeOffset="155446">17066 13824 0,'0'-33'16,"-33"33"31,33 33-16,0 1-15,0-1-16,0 66 15,33 0 1,-33 66-1,33-32 1,-33-34 0,0-33-1,0-99 32</inkml:trace>
  <inkml:trace contextRef="#ctx0" brushRef="#br0" timeOffset="155863">17033 13758 0,'33'0'62,"0"0"-31,0 0-15,-33 33-16,33-33 0,33 0 16,-33 0-16,66 0 15,34 0 1,-34-33-1,-66 66 1</inkml:trace>
  <inkml:trace contextRef="#ctx0" brushRef="#br0" timeOffset="156161.99">17099 14188 0,'0'33'47,"33"-33"-32,0 0-15,33 0 16,66 0 0,-33 0-1,34 0 1</inkml:trace>
  <inkml:trace contextRef="#ctx0" brushRef="#br0" timeOffset="157012">14717 11576 0,'0'0'32,"0"0"-32,67-34 31,-34 34-31,0 0 15,33 0-15,66 0 16,166 34 0,-67-1-1,100 0 17,0-33-17,-166 0 1,1-33-1,-100 33 1,-33 0 0,-66 33-16</inkml:trace>
  <inkml:trace contextRef="#ctx0" brushRef="#br0" timeOffset="157562">14817 12336 0,'33'0'32,"0"0"-17,0 0 1,0 0-16,0 0 16,33 0-1,133 0 1,-1 0-1,-132 0-15,199 0 16,-199 0-16,199 0 16,-67 0-1,-66-33 1,-33 33 0,-65 33-16</inkml:trace>
  <inkml:trace contextRef="#ctx0" brushRef="#br0" timeOffset="158046">15180 13196 0,'34'0'0,"-34"-33"31,33 33-31,0 0 16,0 0-1,33 0-15,33 0 32,-66 0-32,66 0 15,-66 0-15,133 0 16,-100 0-16,132 0 15,-131 0-15,131 0 16,-33 0 0,-65 0-1,-67 0 1,-66 33-16</inkml:trace>
  <inkml:trace contextRef="#ctx0" brushRef="#br0" timeOffset="158761.99">17033 10980 0,'0'-33'0,"0"66"47,33-33-16,0 0-15,0 0-16,0 0 15,66 0 1,33 0-1,-99 0-15,100 0 16,-100 0-16,99 0 16,0 0-16</inkml:trace>
  <inkml:trace contextRef="#ctx0" brushRef="#br0" timeOffset="159065">17363 10980 0,'0'0'0,"0"-33"0,0 66 15,-33-33 1,66 0-1,-33 33 1,0 0 0,33 33-1,-33 1 1,66 164 15,-32-32-31</inkml:trace>
  <inkml:trace contextRef="#ctx0" brushRef="#br0" timeOffset="159533">17066 11906 0,'33'0'16,"-33"-33"0,33 33-1,0 0 1,0 0-1,99 0 1,34 0 0,-1 0-1,33 33 1</inkml:trace>
  <inkml:trace contextRef="#ctx0" brushRef="#br0" timeOffset="159847">17462 11906 0,'-33'0'16,"33"33"31,0 0-32,0 0 1,33 1-16,-33 65 16,34 0-1,-1-66-15,-33 33 16,33-33-16,0 133 15</inkml:trace>
  <inkml:trace contextRef="#ctx0" brushRef="#br0" timeOffset="160312">17099 12634 0,'33'0'63,"0"0"-48,0 0-15,0 0 16,132 0 0,-132 0-16,34-33 15,98 33 1,-33 0 0,-66 33-16</inkml:trace>
  <inkml:trace contextRef="#ctx0" brushRef="#br0" timeOffset="160612">17363 12667 0,'0'33'47,"0"0"-31,0 0 0,0 0-1,0 0-15,0 100 16,33 32-1,0 133 1</inkml:trace>
  <inkml:trace contextRef="#ctx0" brushRef="#br0" timeOffset="163179">19348 1819 0,'-33'0'15,"66"0"32,0 0-16,0 0-31,0 0 16,0 0-16,99 0 16,67 0-1,-1 0 1,-99 0-16,100 0 15,-133-33-15,199 33 16,131 33 0,-230-33-1,98 99 1,-98-33 15,65 67-15,-99-34-1,-98-66-15,98 99 16,-99-99-16,66 100 16,0 65-1,-66-66 1,34 133 0,-34-100-1,-33 1 1,33-166-16,-33 99 15,0-66-15,33 33 16,-33-33 0,0 0-1,33 0 32</inkml:trace>
  <inkml:trace contextRef="#ctx0" brushRef="#br0" timeOffset="163830.99">21993 3407 0,'0'0'0,"34"0"16,-1 0 15,0 0 0,0 0-15,-33 33-16,66 0 16,33 66-1,67 0 1,-67 0-1,0-33 1,-33-32 15,-33-1-31,0-33 32,-33-33-1,33 33-16,-33-34 1,66-98 0,1-33-1,32-67 1,-33 100 0,-33 99-16,-33-33 15,33 33-15</inkml:trace>
  <inkml:trace contextRef="#ctx0" brushRef="#br0" timeOffset="166060.99">24044 6185 0,'0'-33'0,"0"-1"16,0 1-1,-33 0 1,0-33 0,0 66-16,-33-99 15,33 99-15,-34-66 16,-131-33 0,-34-1-1,-32 67 1,231 33-16,-232-33 15,199 33-15,-132 33 16,-34 0 15,-66 0-31,67 34 16,-1-1 15,199-66-31,-99 66 16,99-33-16,-33 33 15,33-66-15,-33 66 16,33 0-16,0-33 16,-34 67-1,34-1 1,33 66 0,33-32-1,-33-100-15,67 66 16,-34-66-16,66 99 15,132 1 1,67-1 0,0-66-1,132 0 1,-100-99 15,34 0-15,66-99-1,-198-34 1,-133 1 0,-99-67-1,-66 67 1,-166-166 0,1 199-16</inkml:trace>
  <inkml:trace contextRef="#ctx0" brushRef="#br0" timeOffset="167045">26095 7011 0,'0'-33'16,"0"0"0,33 33-1,0 0 1,0 0-1,-33 33-15,66 34 16,-33 32 0,-33 33-1,-66-33 1,33-99 0,0 66-1,0-33-15,33 1 16,0-34-1,33-34 1,0 34 0,0 0-1,33 0 1,132-33 0</inkml:trace>
  <inkml:trace contextRef="#ctx0" brushRef="#br0" timeOffset="167478.01">26756 6681 0,'0'-33'16,"-33"33"-1,0 0 1,0 0 0,0 33-1,0 33 1,33-33-1,0 0 1,99 0 0,0-33-1,0-66 1,-99 33 15,-66-132-15,0 131-1,-166 1-15</inkml:trace>
  <inkml:trace contextRef="#ctx0" brushRef="#br0" timeOffset="168111">24309 7309 0,'0'0'0,"-33"0"16,33-33-16,0 0 16,0 0-1,0 0 1,0 0 15,33 33-31,0 0 16,0 33-1,0 0-15,33 66 16,-66-66 0,0 66-1,-99 100 1,0-67-1,32-66 1,100-66 31,1 0-31,-1 0-1,0-33-15,33 33 16,0 0-1,0 0-15</inkml:trace>
  <inkml:trace contextRef="#ctx0" brushRef="#br0" timeOffset="168461">24507 6482 0,'0'33'63,"0"0"-47,0 1-16,0-1 15,33 132 1,0 100-16</inkml:trace>
  <inkml:trace contextRef="#ctx0" brushRef="#br0" timeOffset="170894">23416 9327 0,'0'-34'47,"33"34"-32,0 0 1,0 0 0,66 34-1,66-1 1,1 0-1,-100-33-15,66 33 16,-66-33-16,232 33 16,-100-33-1,1 0 1,-1 0 0,-32 0-1,-34 0 1,-66 0-1,-33 33 1,-33 0 15,0 0-31</inkml:trace>
  <inkml:trace contextRef="#ctx0" brushRef="#br0" timeOffset="171660">30989 8996 0,'0'33'62,"0"0"-46,0 0-1,0 0-15,33 33 16,0 33 0,1 1-1,-1-34 1,0-66 0,33-33-1,66 33 1,33-66-1,34 33 1,-34-1 0,-32 34-1,-100 0 1</inkml:trace>
  <inkml:trace contextRef="#ctx0" brushRef="#br0" timeOffset="177461.99">21861 9723 0,'0'0'0,"0"34"47,0-1-32,0 0-15,0 0 16,33 33 0,-33 99-1,0-66 1,0 34 0,0 32-1,0-99 1,0 0-1,0 1 1,0-34 0,33 0-1,-33 0 48,33-33-63,0 0 15,-33 33 1,34-33 0,32 33-1,0-33 1,0 0 0,-33 0-16,66 0 15,-66 0-15,0 0 16,100 0-1,-34 0 1,-66 0 15,0 33 1,33-33-1,166 0-16,198 33 1,-298-33 0,0 33-1,-99-33-15,33 0 16,-32 0-16,32 0 16,0 33-1,66-33 1,0 0-1,-32 0 1,32 33 0,0-33-1,1 0 1,32 0 0,-33 33-1,-99-33 1,66 33-1,-65-33-15,65 0 16,66 33 0,1-66-1,32 33 1,-33 0 0,1 0-1,-1 0 1,33 0-1,1 0 1,-67 0 0,34 0-1,-34-33 1,-99 33-16,99 0 16,-99 0-1,67 0-15,65 0 31,-33 0-15,34 0 0,-67-33-1,-66 33-15,66 0 16,-66 0-16,99 0 16,1 0-1,-34 0 1,0 0-1,0 0 1,1 0 0,65 0-1,0 0 1,1 0 0,-1 0-1,0 0 16,-32 0-15,-1 0 0,-66 0-1,33 0 1,1 0 0,-1 0-1,0 0 1,-33 0-1,0 0 1,0 0 0,1 0-1,-1 0 1,-33 0 15,-33-33-15,33 0-1,-33 0 1,33 0 0,0-33-1,0 0 1,-33 0 0,0-34-1,0-32 1,0 33-1,0-67 1,0 133-16,0-66 16,0 66-16,-33-33 15,0-33 1,33 66 0,0 0-1,-33 33 48,0 0-1,0 0-46,0 0-1,-67 0 1,67 0-16,-99-33 16,99 33-1,-66 0-15,-67-34 16,1 1 0,33 33 15,-67-33-16,1 0 1,-1 0 0,34 33-1,33-33 1,-34 33 0,1-33-1,33 33 1,99 0-16,-100 0 15,100 0-15,-99 0 16,0 0 0,-34 0-1,34 0 1,-66-33 0,65 33-1,-32 0 16,33 0-15,-1 0 0,-32 0-1,-66 0 1,32 0 0,67 33-1,0-33 1,-34-33-1,1 33 1,33 0 0,32 33-1,67-33-15,-99 0 16,99 0 0,-33 0-16,-100 33 31,1-33-16,66 0 1,-34 0 0,1 0-1,33 33 1,-33-33 0,-1 0-1,34 0 1,-33 0-1,33 0 1,-1 0 0,-65 0-1,33 0 1,-1 0 0,1 0-1,33 0 16,-33 0-15,32 0 0,-32 0-1,33-33 1,-33 33 0,32 0-1,-32 0 1,0 0-1,33 0 1,-34 33 0,34-33-1,33 0 1,33 0 0,0 0 15</inkml:trace>
  <inkml:trace contextRef="#ctx0" brushRef="#br0" timeOffset="184875">23383 11046 0,'0'-33'15,"0"0"16,0 0-15,0 0 0,-34 0-1,1 0-15,-33-33 16,33 66 0,0-33-16,-66 0 15,-33 33 16,32 0-15,1 66 0,33-33-1,-66 66 1,66 0 0,-1 0-1,34-99-15,0 100 16,33-67-16,-33 66 15,33 33 1,33 1 0,0-67-1,34 33 1,32-33 0,33 0-1,-33-33 1,67-33 15,-1 0-15,0-66-1,1-33 1,-100-66 0,-33-34-1,-66-32 1,-66 98-1,-34 67 1,-32 0-16</inkml:trace>
  <inkml:trace contextRef="#ctx0" brushRef="#br0" timeOffset="185748.99">26359 10881 0,'0'0'0,"0"-33"16,-33 33-16,0-33 31,0 33-31,-66-66 16,-1 66-1,1 0 1,-33 0 15,33 66-15,0 33-1,32 33 1,34 67 0,0-34-1,132 34 1,1-100-1,-34-66-15,165 0 16,-165-33-16,166-33 16,33-66-1,-67-34 1,-132 1 0,-132-66-1,-33 65 1,-34 34 15,-65-66-31</inkml:trace>
  <inkml:trace contextRef="#ctx0" brushRef="#br0" timeOffset="186575">31155 11146 0,'0'33'47,"0"0"-16,0 0-15,33-33-16,-33 33 0,33 66 16,-33-66-16,33 0 0,0 33 15,0 1 1,-33-34 0,33 0-1,0-33 1,33-33 15,-33 33-31,133-100 16,-100 100-16,-33-33 0,165-66 15,67 0 1,-33 0 0,-133 66-1,-132-1-15</inkml:trace>
  <inkml:trace contextRef="#ctx0" brushRef="#br0" timeOffset="188091">23383 12171 0,'0'0'0,"0"-33"31,0 0-15,-34 33-16,34-33 15,-33 0 1,33-1-16,-66 1 15,33 0-15,0 0 16,-33 0 0,-33 33-1,-34-33 1,34 66 0,0-33-1,0 0 1,0 33 15,32 0-15,1 33-1,0 1 1,0 32 0,33 33-1,0-66 1,33 100-1,33-34 1,33-33 0,33 0-1,1-32 1,32-1 0,132-66-1,-65-33 1,32-34 15,-98-32-15,-67-33-1,-66 99-15,33-166 16,-66 166-16,0-132 16,-133-33-1,-32 131 1,66 34-16</inkml:trace>
  <inkml:trace contextRef="#ctx0" brushRef="#br0" timeOffset="189757.99">26690 12138 0,'-33'0'0,"33"-33"15,-33 0 1,33 0 0,-33-1-1,0-32 1,-34 33-1,1 0 1,-33 0 0,-33 33-1,99 0-15,-100 0 16,100 0-16,-33 33 16,-66 0 15,33 33-31,33 34 31,-1-34-15,67-33-16,-33 33 15,0-33-15,33 33 16,0 33 0,33 34-1,33-1 1,67-33-1,65 0 1,34-65 0,98-68-1,-98-32 1,-67-33 0,-132-33-1,-99-67 1,-33 67 15,-33 33-15,-133 33-16</inkml:trace>
  <inkml:trace contextRef="#ctx0" brushRef="#br0" timeOffset="191147.99">31221 12402 0,'0'0'16,"0"33"62,33-33-62,-33 33-16,0 1 15,33-34-15,33 99 16,-33-33 0,33 0-1,-33-33 1,0-33 78,1-33-94,-1 33 15,0-33-15,99 0 16,166-99-1,65-34 1,-131 67 0,-67 0-1</inkml:trace>
  <inkml:trace contextRef="#ctx0" brushRef="#br0" timeOffset="206672">12700 16007 0,'-33'0'0,"33"-33"31,0 0-15,33 0-1,-33 0 1,0 0 0,0 0 15,33 33-31,0 0 15,0 0 1,133 33 0,32 0-1,-66 33 1,-99-66-16,100 66 16,-100-66-1,0 0-15,33-33 16,-66 0-16,66 0 15,-66 0-15,33 33 16,-33-33 0,33 0-1,0 33 1,33 33 0,-32-33-16,32 33 15,-33 0-15,0-33 0,0 33 0,33-33 16,66 33-1,-99-66-15,67 0 16,-67 33-16,33-33 16,0 0-1,0-33 1,-33 66 0,33 33-1,-33-33-15,34 66 16,-34-66-1,66 33-15,-99 0 0,99-33 16,-66 33 0,99-66-1,34-33 1,-100 33 0,-66 0-16,66 0 15,-33 33-15,0-33 16,0 66-1,33 0 1,34 33 0,32-33-1,-66-33-15,66 33 16,-98-33-16,98-33 16,0 0-1,-66-33 1,-33 66-1,0 0 1,34 33 15,32 0-15,0 0 0,33-33-1,34-33 1,-34-66-1,-33 66 1,-66 0-16,33 33 16,-33 0-16,0 0 15,1 33 1,98 33 0</inkml:trace>
  <inkml:trace contextRef="#ctx0" brushRef="#br0" timeOffset="212807">7177 17198 0,'0'0'15,"-33"0"-15,0 0 78,0-33-62,0 33 15,-1-33-15,-32 33-1,0-33-15,-231-33 16,131 32 0,-65 1-1,65 33 17,-32 0-17,32 0 1,67 0-1,0 0 1,0 33 0,0 1-1,-1-34 1,1 33 0,0 0-1,-33 0 1,65 0-1,34 0 32,0 0-31,0 0 0,0 0 15,0 0 0,0 33-15,33 0-1,-33 67 1,33-34-16,99 133 16,-66-199-16,33 66 15,34-33 1,32 0-1,0 0 1,-33-33 0,-65-33-1,98 33-15,-99 0 16,66-33 0,33 34-1,1-1 1,65-33-1,-66 0 1,34 0 0,-34-33-1,33-1 1,34-32 0,-67 0-1,67 0 1,-67-33-1,0 33 1,0-67 0,-65 34-1,-34 0 17,-33 66-32,-33-99 15,-67-67-15</inkml:trace>
  <inkml:trace contextRef="#ctx0" brushRef="#br0" timeOffset="-210558.73">13692 18289 0,'0'-33'109,"0"0"-93,33 33-16,0-66 16,0 66-1,67 0 1,32 33 0,-66-33-1,-33 33-15,66-33 16,-66 0-16,34 33 15,65-66 17,-99 33-17,0 0-15,0-33 32,0 0-17,33 66 1,0 0-1,34 33 1,-1 0 0,-33-32-1,33-68 1,-33 1 0,34 0-1,-34-33 1,-33 33-1,0 33 1,33 33 0,0 0-1,0 0 17,0 0-17,34-66 1,32 0-1,-33-33 1,-66 66 0,0-33-1,0 66 1,34 0 0,32 0-1,0-33 1,66 0-1,-98-33 1,98-33 0,-66 0-1,0 33 17,-33 33-17,1 33 1,-34 33-1,66-66 1,33-33 0,0 0-1,-98 0-15,65-33 16,-99 33-16,66 0 16,0-34-1</inkml:trace>
  <inkml:trace contextRef="#ctx0" brushRef="#br0" timeOffset="-207040.74">1654 18389 0,'-33'-34'16,"0"1"-1,-1 0 1,1 33-1,0-33 1,-33 0 0,33 33-1,-66 0 1,0 66 0,-1 0-1,34 67 1,-33 65-1,33 1 17,66 32-17,66-65-15,33-1 32,100-66-17,65-99 1,-32-33-1,-34-66 1,-32-33 0,-166-67-1,-133 1 1,-32 65 0,-67 1-1,1 99-15</inkml:trace>
  <inkml:trace contextRef="#ctx0" brushRef="#br0" timeOffset="-197827.73">14321 18554 0,'0'-33'0,"0"0"31,33 33-31,-33-33 63,-33 33-48,33-33 1,-33 33-1,-1-33 1,-32-1 0,33 1-16,-99-33 15,99 33-15,-166-33 16,100 33 0,-33-33-1,66 66 1,0-33-1,33 33-15,-34 0 16,34 33-16,-33-33 31,-66 0-31,0 0 16,32 0 15,67 0-31,-66 0 16,66 0-16,0 0 15,0 0-15,-33 0 16,33 0-16,-34 0 16,34 33-1,-33 0 1,0 0 0,0 0-1,66 0-15,-66 0 16,33-33-16,-33 66 15,33-33 1,-34 34 0,1-1-1,33-33 17,0 33-17,0 0 1,0 0-1,33-33 1,0 33 0,0-32-16,33 32 15,-33-33-15,33 0 16,0 0 0,0 66-1,33-33 1,1 0-1,-67-32-15,66 32 16,-33-66-16,0 33 16,99 0-1,-33 0 1,-33-33 0,67 66 15,-34-66-16,0 33 1,34 0 0,32-33-1,33 0 1,-65 0 0,-1 0-1,33-66 1,-32 0-1,-1 0 1,-33 33 0,0 0-1,-33 0 17,-32-34-17,65-32 1,-66 0-1,-33 66 1,33-66 0,-66 32-1,-33-32 1,-67-66 0</inkml:trace>
  <inkml:trace contextRef="#ctx0" brushRef="#br0" timeOffset="-194827.74">18918 19282 0,'-100'-67'0,"134"67"62,-1 0-46,0 0-16,0 0 0,0 0 15,33 0-15,132 0 16,-164 0-16,98 0 16,0 0-1,-165 0 16,0 0-31,-99 0 16,99 0-16,-133 33 16,100-33-16,-66 0 15,33 0 17,132 0-17,0 0 1,33 0-1,132-33 1,-132 33 0,-32 0-1,-68 0 1,-65 67-16</inkml:trace>
  <inkml:trace contextRef="#ctx0" brushRef="#br0" timeOffset="-193558.74">2348 20340 0,'-33'0'16,"33"-33"-16,33 33 46,-33-33-46,33 33 16,0 0 0,33 0-1,100 0 1,-67 0 0,33-33-1,-32 33 1,-100 33-1,-67-33 1,1 0 0,-66 33-1,99 0-15,-66-33 16,66 0 0,0 0-1,66 0-15,0 0 31,66-33-15,33-33 0,-99 66-1,-66 0 1,0 33 15</inkml:trace>
  <inkml:trace contextRef="#ctx0" brushRef="#br0" timeOffset="-191828.73">11972 19348 0,'-33'0'15,"0"-33"1,0 33-16,0-33 16,-33-1-16,-99-32 15,132 66 1,-166-66-1,133 33-15,-99 0 16,-166-33 0,265 66-16,-331-33 15,298 33-15,-133-33 16,-99 66 0,232-33-16,-232 0 15,133 33-15,-67 0 16,-65-33-1,264 33-15,-232 0 16,232-33-16,-199 33 16,1 0-1,-67 33 17,199-33-32,-67 34 15,166-34 1,-99 33-1,99-66-15,0 33 0,0 0 0,-34 33 16,1 33 0,33 1-1,33-67-15,0 0 16,0 0-16,0 33 16,66 33-1,34 0 1,32-33-1,-99-66-15,165 67 16,-165-34-16,34-33 0,32 33 16,331 0-1,-133 0 1,-230-33-16,329 0 31,-296 0-31,131 33 0,67-33 31,-166 33-31,100 0 16,-166-33-16,165 0 16,100 33-1,33-33 1,-100 0 0,-198-33-16,166 33 15,-199 0-15,132-33 16,133 0-1,0-66 1,-67 33 0,1-1-1,-67 1 17,-99 0-32,0-66 15,-33 0 16,-33-34-15,-66 34 0,66 99-16,-132-66 15,99 66-15,-99-67 16,-431-65 0</inkml:trace>
  <inkml:trace contextRef="#ctx0" brushRef="#br0" timeOffset="-165215.73">661 21464 0,'-33'-33'16,"33"0"15,-33 33-15,0 0 30,33 33-46,-33 0 16,33 0-16,-33 67 16,33-1-1,33 0 1,33 0 0,-33-33-1,0-33-15,1 1 16,-34-1-1,33-33-15,-33 33 16,0 0 15,0 0-15,-33 33 0,33-33-1,0 33 1,0-33-1,0 0 1,33-33 0,-33 33-1,33-33 1,0 34 0,33-34-1,0 0 16,33 0-31,-33-34 16,34 1 15,-1 0-15,-33-33 0,33 33-1,0 33 1,34 0-1,-34 0 1,0 0 0,-66 0-16,66-33 15,-65 33-15,32-33 16,33 33 0,-33-33-1,0 33 1,33 0-1,-32 0 1,32 33 15,0 0-15,33-33 0,1 0-1,-1 0 1,-66-66-1,0 33 1,0 0 0,34 33-1,-34 0 1,33 33 0,-66-33-16,66 33 15,-66-33-15,0 0 0,33 33 16,67-33-1,-34 0 1,-33-33 15,-33 0-15,0 0 0,33 33-1,1 33 1,32 0-1,33 0 1,0 0 0,-32 0-1,-1-33 1,-33-33 0,-33 0-1,33 33 1,-33 0-1,33 0 1,1 33 15,32-33-15,0 0 0,33 0-1,-33 0 1,-32-33-1,-1 33 1,0-33 0,0 33-1,0 33 1,33 0 0,-66-33-16,67 0 15,-67 0-15,33 0 31,33 0-15,0-33 0,-32-33-1,-34 0 1,0 33 0,0-34-1,-33-32 1,0-33-1,-66 0 1,-1 32 0,-32 1-1,0 0 1,66 33 0,-33 33-1,0 33 1,-1 33-1,-32 33 1,0-66 15,0-33-15,99 0-16,-99-33 16,66 66-16,-34-100 15,-32 34 1,33 33-1,0 33 1,33 33 0,0-33-16,-33 66 15,33-66-15,-100 100 16,34-67 0,-33 0-1,32-66 16,-32-33-15,33-1-16,-33 1 31,-1 66-15,1 66 0,33 1-1,-33-1 1,32 0-1,-32-66 1,0-66 0,-34 0-1,-32 33 1,-34-1 0,-32 34-1,99 34 1,32-1-1,1 33 1,66-33 15,0-33-15,-34-33 0,-98 0-1,-33-33 1,-34 32-1,-33 1 1,133 33 0,-34 33-1,67 67 1</inkml:trace>
  <inkml:trace contextRef="#ctx0" brushRef="#br0" timeOffset="-156243.74">7243 21696 0,'-33'0'0,"33"-33"32,0 0 14,0 66 48,0 0-94,0 0 0,0 0 16,0 99-16,0 1 15,0-100-15,0 66 16,0-66 0,0 0-1,0 33 1,0-33 0,0 0-1,0 0 1,33-33-16,-66 33 15,33 1 1</inkml:trace>
  <inkml:trace contextRef="#ctx0" brushRef="#br0" timeOffset="-155662.73">7177 21927 0,'0'-33'32,"33"33"-17,-33-33 1,33 33-16,0-33 16,33 0-1,66 0 1,-65 33-1,-34 0-15,33 33 16,-33-33 0,0 0-1,-33 33-15,33 0 16,-33 0-16,0 0 16,0 0-1,0 0 1,-33 1-1,33-1 1,-66 0 0,0-33-1,0 0 1,-34 0 0,1-33-1,33-34-15</inkml:trace>
  <inkml:trace contextRef="#ctx0" brushRef="#br0" timeOffset="-154933.73">8202 21960 0,'0'-33'46,"33"33"-14,0 33-17,0-33-15,0 0 16,34 0 0,98 0-1,-33 0 1,0 0-1,1 0 1,-67 0 0,-33-33-1,0 33 1,0 0 15</inkml:trace>
  <inkml:trace contextRef="#ctx0" brushRef="#br0" timeOffset="-154416.73">8963 21630 0,'0'33'62,"33"-33"-46,0 0-1,-33 33-15,33 0 16,0-33-16,33 66 16,0 0-1,0-33 17,-32 0-17,-34 0 1,0 0 15,-34-33-15,1 34-1,0-34 1,-66 66 0,-33-33-1,33 0 1</inkml:trace>
  <inkml:trace contextRef="#ctx0" brushRef="#br0" timeOffset="-153449.74">8434 21564 0,'0'33'16,"-33"-33"31,33 33-16,-34-33-31,1 33 16,0 0-1,-33 33 1,0 0-1,33 0 1,-33 0 0,33 1-1,66-67 110,0 0-93,-33 33-32,33-33 0,0 0 15,0 0 1,33 33-1,33 33 1,-65-33 0,32 0-1,-33 0 1,0-33 0</inkml:trace>
  <inkml:trace contextRef="#ctx0" brushRef="#br0" timeOffset="-151816.73">10120 21762 0,'0'-33'15,"-33"33"1,33-33-1,0 0-15,-33 0 16,0 33 0,0-33-1,-33 0 1,0-1 0,0 68-1,-34-1 1,34 33-1,0 0 1,66 0 15,0 33-15,33-33 0,66-33-1,1-33 1,32-66-1,-66 0 1,33-66 0,-66 33-1,-33 33 1,-33 32 0,66 68 62,-33-1-63,0 0-15,33-33 0,-33 33 16,33 33 0,1-33-16,-1 33 15,0-33-15,66 66 16,-33 1-1,-33-34 1,0-33 0,-33 0-1,33-33 1,-33-33 15,33 33 0,0-33-31,0 33 0,67-66 16,-100 33-16,0-34 31,-33-98-15,33 33 0,33-34-16</inkml:trace>
  <inkml:trace contextRef="#ctx0" brushRef="#br0" timeOffset="-150676.73">7243 21101 0,'-33'0'31,"33"33"-15,-33-33 0,66 0 31,0 0-47,0 0 15,33 0 1,66-33-1,-32 33 1,-1-34 0,-33 34-1,-33 0 1,0 0 0,-66 34 15</inkml:trace>
  <inkml:trace contextRef="#ctx0" brushRef="#br0" timeOffset="-150350.73">7508 21134 0,'-34'0'0,"34"33"16,0-66 0,34 33-1,-1 0 17,-33 33-17,0 33 1,33 0-1,-33-33-15,33 33 16,-33-33-16,0 0 31,33 67-31</inkml:trace>
  <inkml:trace contextRef="#ctx0" brushRef="#br0" timeOffset="-149549.74">9988 21101 0,'33'0'47,"-33"-34"-47,33 34 15,0 0 1,-33-33-16,66 33 31,1-33-31,-1 33 0,-33 0 16,0 0-16,0 0 0,66-33 15,-66 33 1,0 33 0,0-33-1</inkml:trace>
  <inkml:trace contextRef="#ctx0" brushRef="#br0" timeOffset="-149265.73">10319 21001 0,'33'33'78,"-33"0"-62,0 1-16,0-1 15,0 0-15,33 0 16,-33 99-1,33 33-15</inkml:trace>
  <inkml:trace contextRef="#ctx0" brushRef="#br0" timeOffset="-144718.74">11741 21034 0,'-33'0'16,"66"0"-16,-66 33 31,66-33-16,-33 34 1,0-1-16,0 33 16,0 33-1,0 33 17,0-33-17,0 1 1,0-67-1,33 0 1,-33 0 0</inkml:trace>
  <inkml:trace contextRef="#ctx0" brushRef="#br0" timeOffset="-144301.73">11675 21067 0,'0'0'0,"0"-33"31,33 33 0,-33-33-15,66 33-1,0 0 1,33 0 15,100 0-31,-133 0 16,0 0 15,-33 33-31</inkml:trace>
  <inkml:trace contextRef="#ctx0" brushRef="#br0" timeOffset="-144050.74">11774 21530 0,'0'34'0,"0"-68"47,33 34-47,0 0 16,0 0-16,0 0 16,0-33-1,166 33-15</inkml:trace>
  <inkml:trace contextRef="#ctx0" brushRef="#br0" timeOffset="-143684.74">12468 21696 0,'0'0'0,"34"0"47,-34 33-31,33-33-1,-33 66 1,0 0 0,-67 66-16</inkml:trace>
  <inkml:trace contextRef="#ctx0" brushRef="#br0" timeOffset="-143235.73">12965 21101 0,'0'33'16,"33"-33"-16,-33-33 31,-33 33-31,33 33 31,0 0-31,33 66 32,-33 33-17,0-99-15,-33 33 16,33-33-1,0 1 1,0 65 0,0-66-16</inkml:trace>
  <inkml:trace contextRef="#ctx0" brushRef="#br0" timeOffset="-142899.74">12965 21200 0,'-33'-33'0,"33"0"63,33 33-16,0 0-32,0-33-15,0 33 0,66-34 16,-33 34-16,100-66 15,-133 99-15</inkml:trace>
  <inkml:trace contextRef="#ctx0" brushRef="#br0" timeOffset="-142636.73">13031 21530 0,'0'0'0,"33"0"47,0 0-32,0 0 1,0 0-16,199-66 31</inkml:trace>
  <inkml:trace contextRef="#ctx0" brushRef="#br0" timeOffset="-141650.73">13891 21630 0,'33'0'78,"0"0"-62,0 0 0,0-33-16,0 33 0,33 0 15,0 0 1,67 33-1</inkml:trace>
  <inkml:trace contextRef="#ctx0" brushRef="#br0" timeOffset="-141418.73">13990 21828 0,'0'0'15,"0"33"17,0 0 15,33-33-47,0 0 0,0 0 15,99 0-15</inkml:trace>
  <inkml:trace contextRef="#ctx0" brushRef="#br0" timeOffset="-141051.73">14221 21365 0,'33'0'63,"-33"33"-63,34-33 0,-1 33 16,33 66-1,-33-99-15,0 67 16,0-34-16,0 33 15,0-66-15,-33 33 0,33 66 16,-33 0 0,-66-33-1,-33 1 1,0-1 15,-1-66-31</inkml:trace>
  <inkml:trace contextRef="#ctx0" brushRef="#br0" timeOffset="-140418.73">14916 21497 0,'0'0'0,"0"-33"62,0 66-46,0 0 0,33-33-16,-33 34 15,0-1-15,33 33 16,-33-33-16,33 0 15,-33 33 1,33-66 0,-33 33-16,33-33 62,0-33-31,0 33-31,100-132 16,32 33 0,0-1-1,-32 34 1,-34 33 0,-66 0-1,0 33-15</inkml:trace>
  <inkml:trace contextRef="#ctx0" brushRef="#br0" timeOffset="-139618.74">11046 21034 0,'0'33'94,"33"-33"-94,-33 34 0,33-1 15,1 66 1,-1-66 0,-33 0-1,0-66 1,66-33 0,33-33-1,-66 99-15,-33-34 16,33 34 15,0-33-31,0 33 0,-33-33 16,66 33-16</inkml:trace>
  <inkml:trace contextRef="#ctx0" brushRef="#br0" timeOffset="-135018.73">16603 21299 0,'0'0'0,"-33"0"47,66 0-16,0 0 0,0 0-15,0 0-16,66 0 16,66-33-1,-32 0 1,-34 0 15,-66 33-15,33-33-1,-33 33 1,-33 33-16</inkml:trace>
  <inkml:trace contextRef="#ctx0" brushRef="#br0" timeOffset="-134686.73">17066 21266 0,'0'33'16,"-33"-33"15,33 33-16,0 0 1,0 0-16,0 0 16,0 66-1,0 34 1,0-100-16,0 33 16,0-33-16,0 66 15</inkml:trace>
  <inkml:trace contextRef="#ctx0" brushRef="#br0" timeOffset="-133802.73">17462 21729 0,'34'0'31,"-1"33"0,-33 0-15,0 0 0,0 0-1,0 0-15,0 0 16,-33 67-16,33-34 16,-67-33-1</inkml:trace>
  <inkml:trace contextRef="#ctx0" brushRef="#br0" timeOffset="-131220.73">17959 21233 0,'33'0'78,"-33"33"-62,0 0 93,0 0-109,0 0 0,-33 33 0,33 33 31,0-65-15,0 98 0,0-33-1,0-33-15</inkml:trace>
  <inkml:trace contextRef="#ctx0" brushRef="#br0" timeOffset="-130852.73">17926 21233 0,'-34'0'15,"34"-33"64,34 33-79,-1-33 15,0 33-15,66-33 16,0 0-1,-66 33-15,0 0 16,0 0-16,-33 33 16</inkml:trace>
  <inkml:trace contextRef="#ctx0" brushRef="#br0" timeOffset="-130603.73">17959 21564 0,'0'0'0,"0"33"0,33-33 32,0-33-1,0 33-16,0 0-15,33 0 16,0 0 0,33 0-1</inkml:trace>
  <inkml:trace contextRef="#ctx0" brushRef="#br0" timeOffset="-129086.73">18686 21828 0,'0'33'62,"0"0"-46,0 0 0,0 0-16,0 0 0,0 1 15,-33 65 1,33 0-1,0 0 1,0-66 0,0 0-1,-33-33 1</inkml:trace>
  <inkml:trace contextRef="#ctx0" brushRef="#br0" timeOffset="-128770.73">18587 21762 0,'0'0'0,"33"0"15,0 0 32,0 0-31,0-33-16,66 33 16,1-33-1,-67 33 16,0 66-31</inkml:trace>
  <inkml:trace contextRef="#ctx0" brushRef="#br0" timeOffset="-128585.74">18653 22126 0,'0'33'15,"-33"-33"1,66 0-16,0-33 31,0 33-31,100 0 16</inkml:trace>
  <inkml:trace contextRef="#ctx0" brushRef="#br0" timeOffset="-128320.73">19182 22225 0,'0'0'0,"0"-33"0,33 33 0,-33 33 63,-33 0-32,33 0-31,0 0 0,-99 133 16</inkml:trace>
  <inkml:trace contextRef="#ctx0" brushRef="#br0" timeOffset="-127985.74">19315 21861 0,'0'0'0,"33"0"32,-33-33-1,33 33-16,66-33 1,-33 33 0,-33 0-16,33 0 15,34 0-15</inkml:trace>
  <inkml:trace contextRef="#ctx0" brushRef="#br0" timeOffset="-127720.73">19546 21861 0,'0'0'15,"0"33"17,0 0-17,-33 0 1,33 34-1,0 32 1,33 33 0,-33-33-1,0 1-15</inkml:trace>
  <inkml:trace contextRef="#ctx0" brushRef="#br0" timeOffset="-126920.73">19678 21597 0,'0'-33'15,"0"-1"1,0 1 15,33 33-31,1 0 16,65 33 0,-33 34 15,0 65-16,0 0 1,-33 0 0,-33-98-16,-33 98 15,0-99-15,-33 165 16,0-98 0,-66 32-1,-34-66-15</inkml:trace>
  <inkml:trace contextRef="#ctx0" brushRef="#br0" timeOffset="-126237.73">18521 21266 0,'0'33'0,"0"-66"31,33 33-31,0-33 16,0 0-16,33 0 15,100-33 1,65-34 0,-165 100-16,166-66 15,-166 33 1,66 0-1,-66 33-15,67-66 16,-100 66-16,0 0 16,-99 33-1</inkml:trace>
  <inkml:trace contextRef="#ctx0" brushRef="#br0" timeOffset="-125637.73">19711 21464 0,'34'0'0,"-34"-33"16,0 0-1,33 0 1,33-99 0,0 0-1,0 32 1,-66 67-16,33-66 16,0 99-16,-33-33 15,0 0-15,0 0 16,0 66-1,-33 33 1</inkml:trace>
  <inkml:trace contextRef="#ctx0" brushRef="#br0" timeOffset="-124853.73">19976 20307 0,'33'0'78,"0"0"-63,-33-33-15,33 33 16,33 0 0,34 0-1,-67 0-15,33 0 16,-33 0-16,33-33 15,0 33 1,-66 33 15,-33-33 16,0 0 16,66 0-32,-66 0 16,0 0-32,0 0 17,0 0-17</inkml:trace>
  <inkml:trace contextRef="#ctx0" brushRef="#br0" timeOffset="-123887.73">20208 20274 0,'-34'0'188,"1"0"-110,33 33-63,-33-33 32,33 33-31,0 0-16,0 0 15,0 132 1,0-132-16,0 34 16,0-34-16,33 0 0,-33 33 15,33 0 1,-33-33 0,0 0-16,0 0 15,0 0 16,-33-33-15</inkml:trace>
  <inkml:trace contextRef="#ctx0" brushRef="#br0" timeOffset="-123520.74">20108 20737 0,'-33'0'0,"66"0"78,0-33-46,0 33-32,34 0 31,-34 0-31,33 0 15,66-33-15</inkml:trace>
  <inkml:trace contextRef="#ctx0" brushRef="#br0" timeOffset="-116988.73">19943 15147 0,'0'-33'15,"33"33"-15,-33-33 16,0 0-16,33 33 15,0-99 1,166-33 0,65 32-1,-198 67-15,199-66 16,-166 99-16,199-99 16,-1 66-1,1 0 1,33 66-1,-133 33 1,-165-33-16,133 66 16,-133-66-16,99 100 15,-33 32 1,1 0 0,-67-32-1,33-1 1,-66-66 15,0-33-15,0 33-1</inkml:trace>
  <inkml:trace contextRef="#ctx0" brushRef="#br0" timeOffset="-116488.73">22523 15280 0,'-33'-33'16,"66"66"31,0 0-32,-33 0-15,33-33 0,0 33 16,66 132-1,-66-132 1,0 0 0,66 100-1,1-67 1,-34-66 0,33-99-1,33-34 1,100-131 15,-166 198-15,0 33-16</inkml:trace>
  <inkml:trace contextRef="#ctx0" brushRef="#br0" timeOffset="-115022.73">22986 18190 0,'0'0'0,"33"0"46,0 0-30,0 0 0,165 33-1,1 0 1,131 33 0,-32 1-1,-232-67-15,265 33 16,-232-33-16,232 33 15,0 0 1,-133 0 0,1-33-1,-67 33 1,-66-33 0,-33 33-1,-66-33 16</inkml:trace>
  <inkml:trace contextRef="#ctx0" brushRef="#br0" timeOffset="-114105.73">22787 21398 0,'0'0'0,"33"-33"16,0 33 15,-33-33-31,166 0 16,32 33 0,-132 0-16,199-33 15,-199 33-15,33 0 16,34 0-16,-34 0 0,198 0 31,-230 0-31,197 33 16,-65 0-1,-67-33 1,-99 33-16,66-33 16,-66 0-16,33 0 15,34 0 1,-67 0-1,0 0 1,0 33 0,-33 0-1</inkml:trace>
  <inkml:trace contextRef="#ctx0" brushRef="#br0" timeOffset="-113006.73">31155 18025 0,'0'0'16,"0"-66"-16,33 66 16,-33-33-1,0 66 1,0 0-1,33 33 17,33 66-17,0 0 1,-66-99-16,66 67 16,-33-67-16,-33 0 15,33-33-15,-33 33 16,33-33-16,1 0 15,65-66 1,33 0 0,33-34-1,1 67 1,-133 0-16,132 0 16,-132 33-16,100-33 15,-34 0 1,-66 33-1,-66-33 1</inkml:trace>
  <inkml:trace contextRef="#ctx0" brushRef="#br0" timeOffset="-112354.73">31287 21067 0,'0'0'0,"0"34"0,33-34 32,-33 33-17,33 0 1,-33 33-16,66 66 15,-33 0 1,0-65 15,34-1-15,-1-66 0,66-66-1,0-34 1,-99 100-16,100-66 15,-100 33-15,0 33 0,66-66 16,66 33 0,-98 0-1</inkml:trace>
  <inkml:trace contextRef="#ctx0" brushRef="#br0" timeOffset="-111538.73">31552 19017 0,'0'-33'0,"0"66"0,-34-66 16,1 33-1,33 33 1,0 0-1,0 0-15,0 33 32,0 67-17,67-100 1,-34 0-16,33-66 16,-33 33-16,0-33 0,33-34 15,-33 1 1,-33-33-1,-33 33 1,-33 66 0,0 33-1,33 0 1,0 0 0,0 33-1</inkml:trace>
  <inkml:trace contextRef="#ctx0" brushRef="#br0" timeOffset="-110989.73">31618 20208 0,'0'0'0,"33"-34"16,-33 1-1,-33 0 1,33 0 0,-66 33-1,-1 66 1,34 1-1,33 32 1,0-33 0,66 0-1,67-99 1,-1-33 0,-99-33-1,-33 32 1,-33 34-16,-33 0 15,33 33 1,0 0-16,-33 33 16</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8T17:41:19.432"/>
    </inkml:context>
    <inkml:brush xml:id="br0">
      <inkml:brushProperty name="width" value="0.05292" units="cm"/>
      <inkml:brushProperty name="height" value="0.05292" units="cm"/>
      <inkml:brushProperty name="color" value="#C00000"/>
    </inkml:brush>
  </inkml:definitions>
  <inkml:trace contextRef="#ctx0" brushRef="#br0">4432 3340 0,'0'0'0,"0"-33"15,-33 33-15,0-66 32,0 33-17,-1 33 1,1 0 0,0 0-1,-33 0 1,0 66-1,0 0 1,0 34 0,33-1-1,0-33 1,33 33 0,0-66-1,33 33 1,0 1-1,33-1 1,-33-33 0,0-33-16,33 33 15,-33-33 1,0 0-16,67-33 31,-34 0-15,0-33-1,-33 32-15,33-32 16,-66 33-16,0-33 16,0-33-1,-66 0 1,66 66-16,-66 0 16,66-1-16,-66 1 15,-100 33 1</inkml:trace>
  <inkml:trace contextRef="#ctx0" brushRef="#br0" timeOffset="1500">8202 3109 0,'33'0'63,"-33"33"-1,0 0-46,0 0 0,0 0-16,0 33 15,0 0-15,0 34 16,0 32-1,0-33 1,0 0 0,33-32-1,-33-34 1,0-66 31</inkml:trace>
  <inkml:trace contextRef="#ctx0" brushRef="#br0" timeOffset="3186.99">4101 1951 0,'0'33'78,"0"0"-62,33 1-1,-33-1-15,0 33 16,0 33 0,0 33-1,0-99-15,0 67 16,0-67 0,33 33-1,-33 0 1</inkml:trace>
  <inkml:trace contextRef="#ctx0" brushRef="#br0" timeOffset="4883.05">8136 1984 0,'0'-33'32,"-66"-33"-1,33 33-16,0 0 17,0 0-32,0 33 15,-34-33 1,1 66 0,-66 99 30,99-132-46,0 33 0,33 33 16,-33 1 15,0 32-31,33-33 16,33-33 15,0 33-15,33-66-1,-66 33-15,66-33 16,-66 33-16,99-33 16,-33 33-1,34-33 1,-67 0 0,33 0-1,-33-33 1,33 0-1,-33 0 1,0-33 0,-33 0-1,0 0 1,-33-33 15,-33-1-15,-33 34-16</inkml:trace>
  <inkml:trace contextRef="#ctx0" brushRef="#br0" timeOffset="34695.83">16570 6681 0,'-34'0'47,"34"33"-47,34-33 63,-34-33-48,33 33 1,0-33-16,99-67 16,-66 67-1,-66 0-15,66 33 31,-33 0-31,0 0 0,0 0 16,34 33 15,-1 34-15,0-1 0,0-33-1,0 0 1,-33 0-1,33-33 1,-33-33 0,1 0-1,-34 0-15,66 0 16,-33 33 0,-33-33-1,33 33-15,0 33 16,0-33-1,33 66 17,0-33-17,0-33 1,1 0 0,32-33-1,-33 0 1,-33 0-1,0 33 1,0 33 0,0 0-1,33 66 1,34-66 0,-1 33-1,0-99 16,-33 0-31,-33 0 16,33 0 15</inkml:trace>
  <inkml:trace contextRef="#ctx0" brushRef="#br0" timeOffset="44560.83">15677 3142 0,'0'-33'16,"33"33"0,-33-33 15,-33 33 63,33-33-32,0 66-46,0 0-1,0 0-15,0 66 16,0-33 15,0 0-15,0-32 0,0-1 46,33 0-31</inkml:trace>
  <inkml:trace contextRef="#ctx0" brushRef="#br0" timeOffset="45563.82">15842 5159 0,'0'-33'47,"-33"33"31,33 33-78,0 0 47,0 1-16,0-1-15,33 231 15</inkml:trace>
  <inkml:trace contextRef="#ctx0" brushRef="#br0" timeOffset="46751.83">19612 3572 0,'0'33'94,"0"0"-79,0 0-15,0 0 16,0 0-16,0 0 15,0 0 1,0 34-16,0-1 16,0-33-16,0 0 31,0 0-31,33-33 16</inkml:trace>
  <inkml:trace contextRef="#ctx0" brushRef="#br0" timeOffset="53243.82">25698 4465 0,'33'0'94,"-33"33"-16,0 0-62,0-66 15,33 33 0,33 0-31,265-66 32,-100 0-17,-165 66-15</inkml:trace>
  <inkml:trace contextRef="#ctx0" brushRef="#br0" timeOffset="53659.83">25665 5259 0,'33'0'63,"-33"-33"-63,33 33 0,0 0 16,66-67-1,33 34 1,1 0 15,-1 0-31</inkml:trace>
  <inkml:trace contextRef="#ctx0" brushRef="#br0" timeOffset="54042.83">25632 5953 0,'33'0'0,"0"-33"32,0 33-17,0 0 1,-33-33-16,66 33 15,33-33 1,0 33-16</inkml:trace>
  <inkml:trace contextRef="#ctx0" brushRef="#br0" timeOffset="55726.83">21828 7177 0,'33'33'31,"0"-33"-15,0 0 0,0 0-1,67 0 1,32 0-1,-99 0 1,0 0 0,-66 33-1,-33-33 1,-33 33 0,-1-33-1,1 0 1,33 0-1,66-33 1,0 0 0,33 33-16,0 0 15,0 0 1,0 0-16,33 0 16</inkml:trace>
  <inkml:trace contextRef="#ctx0" brushRef="#br0" timeOffset="56509.83">23449 7276 0,'-33'0'0,"0"0"47,33-33-32,33 33 1,0 0-1,0 0 1,66 0 0,-33 0-1,0 0 1,-33 0 0,-66 0-1,-33 0 1,-33 0-1,33 0 1,33 0 0,0 0 15,66 0-31,0 0 31,0 0-15,0 0-16</inkml:trace>
  <inkml:trace contextRef="#ctx0" brushRef="#br0" timeOffset="57693.83">25036 7276 0,'-33'0'16,"66"0"46,0 0-31,0 0-31,0 33 0,100-33 16,-34 0 0,-66 0-1,-33 33 1</inkml:trace>
  <inkml:trace contextRef="#ctx0" brushRef="#br0" timeOffset="68590.83">4630 7838 0,'-33'0'15,"66"0"32,-33 33 94,0 0-141,0 1 0,33-1 15,-33 66 1,0-66 31,33 0-31,-33 0 15,0 0 0,0 0-15,0 0 15,33 0 0,-33 0-15,0-66 78,-33 0-94,33 0 0,0 0 0,0 0 15,-33-165 1,0 165-1,33-1 1,0 68 62,0-1-47,33-33-31,-33 33 0,0 0 16,0 33 0,33 33-1,-33-33 1,33-33-16</inkml:trace>
  <inkml:trace contextRef="#ctx0" brushRef="#br0" timeOffset="69807.83">4729 9955 0,'0'0'0,"0"33"78,33-33-78,-33 33 0,0 0 16,0 0-16,0 66 16,0-65-16,0 32 31,0-33-31,0 0 0,0 66 15,0-66 1,0 33 0,34-66-1,-34-33 1,0 0 0,0 0-1,0 0 1,0-66-1,-34 66 1,34-33-16,0 32 0,0-32 16,0 0-1,-33 33 1,33 66 31,0 0-32,0 0 1,0 0 0,33 67-16</inkml:trace>
  <inkml:trace contextRef="#ctx0" brushRef="#br0" timeOffset="74041.83">8334 8566 0,'0'-33'31,"0"0"-15,0 0 15,-33 0 16,0 33-47,33-33 15,-33 33 1,0-34 0,0 1-1,0 33 1,0 0 0,0 0-1,33 33 1,-66-33-1,66 34-15,-33-34 16,33 33-16,-33 0 16,33 0-1,0 0 1,-34 0 0,34 0-1,34 0 1,-34 0-1,0 0 1,33 0 0,0 0-1,-33 0 1,33-33 0,-33 33 15,33-33-16,0 0 1,0 0 0,0 34-1,0-34 1,0 0 0,33-34-1,-33 34 1,0-33-1,1 33 1,-34-33 0,33 0-1,-33 0 1,-33-33 0,33 33 15,-34 0-16,-32 0 1,0-33-16</inkml:trace>
  <inkml:trace contextRef="#ctx0" brushRef="#br0" timeOffset="82337.83">14023 8996 0,'33'0'0,"0"0"78,0 0-78,-33-33 15,33 33-15,0-33 0,33-33 16,67-1 15,-1-32-31,0 66 16,-99 0 15,-66 33-15</inkml:trace>
  <inkml:trace contextRef="#ctx0" brushRef="#br0" timeOffset="83539.82">14122 9723 0,'33'0'16,"-33"-33"-1,33 33 1,-33-33 0,33 0-1,0 0-15,67-66 16,-1 66 0,0 0-1,-66 0 1,-33 66 15</inkml:trace>
  <inkml:trace contextRef="#ctx0" brushRef="#br0" timeOffset="84574.83">14155 10484 0,'33'0'47,"-33"-33"-31,33 0-1,0 0 1,-33 0-16,34 33 0,131-132 16,0 32-1,-99 34 1,1 33 15,-67 66 16</inkml:trace>
  <inkml:trace contextRef="#ctx0" brushRef="#br0" timeOffset="85705.83">10881 10616 0,'0'0'0,"-33"0"16,33-33-16,0 0 16,-33 33-1,0-33 1,-33 33-1,-1 33 1,-65 33 0,0 34 15,66-1-31,-33 66 16,99-66-1,0 1 1,33-67-16,0 33 31,0-33-31,66 66 16,33-66-1,34 0 1,32-66 0,-99 0-1,-33-66 1,-33-66-1,-66 32 1,-66-32 0,0 99-1,-33 66-15</inkml:trace>
  <inkml:trace contextRef="#ctx0" brushRef="#br0" timeOffset="86454.83">12568 10914 0,'0'0'0,"0"-33"16,-33 33 0,33-33-1,-67 0 1,1-33-1,0 66 1,-33 0 0,-33 66-1,32-33 1,34 33 15,-33 33-15,165 232 15,-66-298-15,33-33-16,33 66 15,-32-33-15,65 0 16,-33-33-16,132 0 16,34-99-1,-100-33 1,-66-34-1,-99 34 1,0 99-16,-99-66 16,99 66-16,-133-33 31,133 66-31,-132 33 0</inkml:trace>
  <inkml:trace contextRef="#ctx0" brushRef="#br0" timeOffset="87487.82">14354 11046 0,'0'0'0,"0"-33"47,0 0-32,-33 66 79,0-33-63,33 33 0,0 0-15,33-33 0,66-33 31,-99 0-47,-33 0 15</inkml:trace>
  <inkml:trace contextRef="#ctx0" brushRef="#br0" timeOffset="89387.83">5424 11774 0,'0'-33'31,"33"0"-15,-33 0 0,0 0-16,0 0 15,33 33 1,-33-33-1,33 33 1,0 0 0,100 0-1,-34 33 1,33 0 0,-33 0-1,0-33 1,-32 0 15,-34-33-15,0 0-1,0 0 1,0-1 0,33 68-1,0-34 1,33 66-1,34-33 1,-1-66 0,-66 33-1,-33-66 1,0 32 15,0-32-31,34 0 16,-34 66 15,66 66-15,0 0-1,-33 1 1,0-1 0,-33-66-1,34-33 1,-1-67-1</inkml:trace>
  <inkml:trace contextRef="#ctx0" brushRef="#br0" timeOffset="118084.83">16007 8401 0,'0'-34'31,"-33"34"-31,33 34 203,0-1-203,0 0 16,0 0-16,33 99 15,-33 0 1,0-99-1,0 0 1,0-66 15,0 33-15</inkml:trace>
  <inkml:trace contextRef="#ctx0" brushRef="#br0" timeOffset="119083.83">16173 10451 0,'-33'0'63,"0"0"-48,-1 0 1,1 33 0,0-33-1,0 33-15,-66 33 32,66 0-17,33-32-15,-33 32 16,33-33-16,33-33 15,0 66 1,66-33 0,0 0-1,67-33 1,-34-66 0,-66 33-1,-33-66 1,-66-34-1,-33 34 17,0 66-32,-66-33 15,-1 66 1</inkml:trace>
  <inkml:trace contextRef="#ctx0" brushRef="#br0" timeOffset="120100.83">19248 8897 0,'0'33'78,"0"0"-47,-33-33-31,33 33 0,0 0 16,0 0-16,0 33 15,0-33-15,0 66 16,0-32-1,0-1 1,0 0 0,0-99 31</inkml:trace>
  <inkml:trace contextRef="#ctx0" brushRef="#br0" timeOffset="121317.83">16470 10286 0,'0'0'0,"0"-33"15,0 66 32,-33-33-31,33 33-16,-33 0 15,-33 33 1,-33 66 0,66-66-16,-100 67 15,100-100-15,-66 132 16,0-66-1,0 34 1,99-100 0,0 0-1</inkml:trace>
  <inkml:trace contextRef="#ctx0" brushRef="#br0" timeOffset="121916.83">16867 10815 0,'0'-33'16,"0"66"78,0 0-94,0 0 15,-33 66-15,33 0 16,0 34-1,0-67 1,0-33-16</inkml:trace>
  <inkml:trace contextRef="#ctx0" brushRef="#br0" timeOffset="123166.83">16338 8268 0,'0'33'47,"-33"-33"-16,33 33-31,-33-33 16,0 33-16,-66 67 31,66-67-31,-100 99 16,100-99-16,-33 66 15,0-33-15,0 1 16,66-34-16,-33 66 0</inkml:trace>
  <inkml:trace contextRef="#ctx0" brushRef="#br0" timeOffset="123883.83">16768 8103 0,'0'-33'32,"-33"33"-17,0 0 1,0 0-1,0 0 1,0 33-16,-34 0 16,1 33-1,33-66-15,0 99 16,0-66-16,0 34 16,33 32-1,66-33 1,0 0-1,67-33 1,-1-66 0,0-33-1,-132-33 17,0-1-17,-99-65 1,-66 99-16</inkml:trace>
  <inkml:trace contextRef="#ctx0" brushRef="#br0" timeOffset="132815.83">25367 10087 0,'0'-33'32,"33"33"-17,-33-33 1,99-33 0,-33 33-1,34 0 1,32-33-1,0 33 1,-99 0 0,0 33-16</inkml:trace>
  <inkml:trace contextRef="#ctx0" brushRef="#br0" timeOffset="134380.83">25168 10848 0,'0'-33'0,"0"66"16,0-66-1,34 33 16,-34-33-31,99 0 16,0 0 0,33-34-1,-32 34 17,-1 0-32,-66 33 15</inkml:trace>
  <inkml:trace contextRef="#ctx0" brushRef="#br0" timeOffset="136219.83">25301 11542 0,'-33'0'0,"66"0"63,-33-33-47,33 33-1,0-33-15,0 33 0,0-33 16,166-99-1,-166 132-15,66-66 16,33 0 0,-66 33-1,0 33 1,-99 0 0</inkml:trace>
  <inkml:trace contextRef="#ctx0" brushRef="#br0" timeOffset="138248.83">25202 12336 0,'0'-33'78,"33"33"-78,0-33 16,0 0-16,0 33 15,132-99 1,-32 33 0,65 33-1,-99-1 1,-66 1 0,-66 33 15</inkml:trace>
  <inkml:trace contextRef="#ctx0" brushRef="#br0" timeOffset="151747.83">8401 12799 0,'0'-33'46,"0"0"64,-34 33-110,1 0 15,0-33-15,0 33 16,-33 33 0,33-33-1,-33 33 1,66 0-16,0 0 16,-33-33-1,33 33 1,0 0-1,0 1-15,33 65 16,-33-66-16,33 33 16,33-33-1,0 0 1,-33-33 0,67-33-1,-67-33 16,33 0-15,0-33 0,-66-1-1,-33 67 1,-33-33 0,33 33-1,-67 0-15</inkml:trace>
  <inkml:trace contextRef="#ctx0" brushRef="#br0" timeOffset="152846.83">8632 15081 0,'0'0'0,"-33"0"0,33-33 31,-33 33-15,0-33-1,0 0 1,0 33-1,0 0 1,0 33 0,-1 0-1,-32 0 1,66 33 0,-33 34-1,33-34 1,0 33 15,66 0-15,1-33-1,-1-33 1,0-33 0,33-66-1,-33 33 1,-33-66-1,-66-33 1,-33 66 0,-33-34-1,33 67 1,0 33 0</inkml:trace>
  <inkml:trace contextRef="#ctx0" brushRef="#br0" timeOffset="154948.83">11774 13328 0,'0'-33'16,"0"0"0,33 33-16,-33-33 15,0 0 16,0 66 79,0 0-110,0 0 0,0 0 0,0 34 15,0-1 1,0 66 0,33-33-1,-33-33 1,0-33 0,0 0 15,0-66 16,33 0-16,-33 0-31,-33-231 62,0 231-46,33 0-16,0-34 16,0 34-16,-33-33 15,33 33-15,0 0 16,0 0 0,0 66 46,33 0-46,-33 0-1,0 33-15</inkml:trace>
  <inkml:trace contextRef="#ctx0" brushRef="#br0" timeOffset="164845.83">12105 13295 0,'-33'0'16,"0"0"30,33-33-46,33 33 47,-33-33-47,33 0 32,0 0-17,0 0 16,0-33-31,0 33 32,0-33-32,0 33 0,66-67 15,-66 67-15,-33 33 16,0-33-16</inkml:trace>
  <inkml:trace contextRef="#ctx0" brushRef="#br0" timeOffset="165461.83">12568 12468 0,'0'-33'16,"0"0"-16,33 33 16,-33-33-1,-33 33 17,0 0-17,0 0 1,-1 0-1,1 0-15,-33 33 16,66 0-16,-33-33 0,33 33 16,-33 1-1,66 32 1,33-33 0,34-33-1,32 0 1,-66-66-1,-33-1 1,-33 1 15,-66 0-15,-66 66 0</inkml:trace>
  <inkml:trace contextRef="#ctx0" brushRef="#br0" timeOffset="169560.83">18124 13659 0,'33'33'156,"-33"0"-140,33-33-16,-33 33 0,33-33 15,-33 33 1,33 0-1,0 1 48,-33-1-16,33-33-47,-33 33 15,33-33 17,1 0-32,-1 0 15,66-100 1,132 1 0,-198 66-16,67-33 15,-67 66-15,0-33 0,33 0 16,-33 0-1,-66 66 17</inkml:trace>
  <inkml:trace contextRef="#ctx0" brushRef="#br0" timeOffset="173893.83">18355 14552 0,'0'-33'31,"0"0"-15,-33 33-16,33-33 15,-33 66 48,33 0-63,-33-33 16,0 99-1,66-66 1,-33 0-1,66-33 1,-33-33 0,-33 0-16,34 0 15,-1 0-15,-33 0 16,0-33 0,-33 33-1,-1 33 1,-65 66-1</inkml:trace>
  <inkml:trace contextRef="#ctx0" brushRef="#br0" timeOffset="174531.83">18389 15313 0,'0'0'0,"-34"-33"0,34 0 31,-33 33-31,0-33 16,0 33-1,0 0 1,0 66 0,0 0-1,33 0 1,33-33-1,33-33 1,0-33 15,1-33-31,-67 33 32,-34-33-17,1 33 1,0 33-1,-33 33-15</inkml:trace>
  <inkml:trace contextRef="#ctx0" brushRef="#br0" timeOffset="175044.82">18455 15974 0,'-33'0'0,"33"-33"15,-33 33 1,-1 0 0,34 33-1,-33-33 1,0 66-1,33-33 1,33 1 0,0-1 15,34-66-15,-1-1-1,-33-32 1,-66 33-1,0 0 1,-67 0 0</inkml:trace>
  <inkml:trace contextRef="#ctx0" brushRef="#br0" timeOffset="193873.83">4465 17264 0,'-33'0'16,"33"-33"-16,-33 33 47,33-33-31,-33 33-16,33-33 15,-33 33 1,-1 0-1,-32 33 1,0 0 0,66 0-16,-33 33 15,33-33-15,-33 66 16,66-32 0,0-1 15,33 0-16,67-99 1,-34-33 0,0-67-1,-99 100 1,-66-66 0,0 66-1,33 33-15,-100 0 16</inkml:trace>
  <inkml:trace contextRef="#ctx0" brushRef="#br0" timeOffset="194690.83">4663 19711 0,'-33'0'0,"0"-33"31,0 0-15,0 33 0,33-33-16,-66 33 31,33 33-31,0 33 16,0 1 15,0 65-16,33-99-15,33 33 16,-33-33-16,33 33 16,66 0-1,-66-66-15,99-33 16,-99 33-16,100-99 16,-34-33-1,-99 33 1,-66-34-1,-67 100 1,-65 66 0,33 0-1</inkml:trace>
  <inkml:trace contextRef="#ctx0" brushRef="#br0" timeOffset="195506.83">8004 17661 0,'0'0'0,"-33"0"16,0 0 15,-1 0-16,1 0-15,0 33 16,-33-33 0,33 33-16,0 0 15,0-33-15,0 66 16,0 34 0,33 65-1,66-66 1,-33-99-16,66 33 15,-66-66-15,100 0 16,-100 0-16,99-33 16,-99 33-16,33-100 31,-66 34-31,-99 33 16,-33 33 15,99 33-31,-133 0 0</inkml:trace>
  <inkml:trace contextRef="#ctx0" brushRef="#br0" timeOffset="196825.82">5027 17132 0,'0'33'47,"0"0"-31,0 0 15,0 0-15,0 0-16,0 0 15,0 133 1,33-67 0,-33-66-16,0 66 15,0-66-15,66 0 0</inkml:trace>
  <inkml:trace contextRef="#ctx0" brushRef="#br0" timeOffset="197556.83">5523 19745 0,'0'0'0,"0"-34"16,-33 34-1,33 34 48,0-1-63,0 0 0,0 66 16,0 33 15,33-99-31,-33 133 15,33-166-15,-33 99 16,33-33 0</inkml:trace>
  <inkml:trace contextRef="#ctx0" brushRef="#br0" timeOffset="198325.82">8401 17959 0,'0'33'47,"0"0"-32,33 33 1,-33 0 0,-33 66-1,-1 1 1</inkml:trace>
  <inkml:trace contextRef="#ctx0" brushRef="#br0" timeOffset="198856.83">8731 17562 0,'0'0'0,"-33"-33"0,0 33 47,0 0-31,0 0-1,33 33 1,-33-33-16,-33 66 16,66-33-16,-33 66 15,33-66-15,-33 66 16,33 34 15,66-1-15,33-99-1,33-66 1,1-33 0,-34-99-1,-99 65 1,-66 34 0,-199 0-1</inkml:trace>
  <inkml:trace contextRef="#ctx0" brushRef="#br0" timeOffset="208242.83">13725 19017 0,'33'-33'16,"-33"0"31,0 0-32,-33 33 32,0 0-31,33 33-1,-33-33 1,33 66 0,0-33-1,0 0 1,33-33-16,0 0 16,0 0-16,0-33 15,0 0 1,1-33-1,-34 0 1,-34 33 0,1 33-1,0 0 1,0 0 15,-33 33-31</inkml:trace>
  <inkml:trace contextRef="#ctx0" brushRef="#br0" timeOffset="209472.83">14056 21134 0,'-33'0'0,"0"-33"47,0 33-31,33-34 15,-33 34-31,0 34 16,0-1 15,-1 33-15,34 0-1,0-33 1,67-33 0,-1-66-1,33 0 1,-99 0-1,0 32 1,-33 1 0,-33 33 15,33 0-31,0 100 16</inkml:trace>
  <inkml:trace contextRef="#ctx0" brushRef="#br0" timeOffset="212214.83">13659 19612 0,'0'33'62,"33"-33"-46,-33 33-16,0 0 16,33-33-16,-33 34 15,33 32 1,-33-33 15,33-33-15,0 0-1,1-33 1,-1 33 0,0-33-1,33-34 1,33 1-1,0-33 1,-33 33 0,-32 66-16,-1 0 15,-66 66 17</inkml:trace>
  <inkml:trace contextRef="#ctx0" brushRef="#br0" timeOffset="212824.82">13692 20439 0,'0'-33'16,"33"33"31,-33 33-47,33-33 15,0 33 1,0-33-1,-33 33-15,34-33 16,-1 33 0,0 0-1,0-33 1,0 0 15,33-33-15,0 0-16,0-33 31,-33 33-15,34 0-1,65 33-15</inkml:trace>
  <inkml:trace contextRef="#ctx0" brushRef="#br0" timeOffset="214672.83">8401 21762 0,'-34'0'16,"1"0"-16,33-33 0,-66 33 15,-66-66 1,-66 0 15,-100-67-15,-66 34-1,-33 33 1,33 33 0,-99 0-1,100 99 1,-332 165 15,629-197-31,0-1 0,-133 99 16,133-132-16,-33 99 15,66-66-15,-66 133 16,66-133-16,-1 33 16,34 66-1,100 67 1,65-67 15,0-33-15,166 0-1,-33-33 1,231 1 0,0-67-1,-33-34 1,-33 1-1,166-66 1,-299 66 0,-65 0-1,33 0 1,-67 0 0,-32 0-1,-34-66 1,-33 32 15,-66 1-15,-33 0-1,-33 33-15,0-66 16,-33 66-16,33-33 16,-132-34-1,0 1 1,-232 0-1,33 66 1,-33 33 0,-132 33-16</inkml:trace>
  <inkml:trace contextRef="#ctx0" brushRef="#br0" timeOffset="-212641.9">19414 10749 0,'0'0'0,"0"-33"0,-33 33 15,33-33 1,0-1-1,0 1 1,0-33 0,0 33-1,-33-33 1,-33-33 0,-1 33-1,-32 0 1,-33-1 15,0 34-15,-34 33-1,1 66 1,66-32 0,-34 98-1,34-33 1,0 33-1,33 1 1,66-100-16,0 132 16,0-132-16,33 33 15,66 33 1,0 1 15,100-34-31,-1-66 16,-132 0-16,166-66 31,-166 66-31,132-100 16,-65-32-1,-100 0 1,-66-100 0,-199 1-1</inkml:trace>
  <inkml:trace contextRef="#ctx0" brushRef="#br0" timeOffset="-204009.9">15280 21564 0,'0'-67'31,"0"134"-31,33-167 0,-33 34 16,33 33-1,-33-33 1,33 66 0,-33 33-1,66 33 1,0 0-1,33 34 1,34-67 15,-67 0-15,66-66 0,-66 0-1,0-34 1,1 34-1,-1 33 1,0 33 0,33 34-1,0-1 1,-99-33-16,133 33 16,-100-66-16,66 0 15,-33 0 1,-33-33-16,66-33 15,-66 33 1,0 0 0,34-34-1,-34 34 1,33 33 0,-33 66-1,66 34 1,0-34-1,1-66 1,32-33 0,0-33-1,-33-1 1,-32 1 0,-1 66 15,-33 33-31,66 100 15,-33-67 1,66 33 15,-32-66-15,32-66 0,0-33-1,34-33 1,-67 66-1,33 33 1,-33 33 0,-33 0-1,67 33 1,-67-33 0,33-33-1</inkml:trace>
  <inkml:trace contextRef="#ctx0" brushRef="#br0" timeOffset="-193243.9">16636 17165 0,'33'0'62,"-66"0"-15,33-33-47,0 0 31,-33 33-31,33-33 16,-33 33-16,-1 0 16,1 0-1,-33 66 1,0 0-1,0 33 1,33-33 0,33 33 15,33 1-15,33-67-1,33 0 1,67-99-1,-34 0 1,-66-1 0,-33 1-1,-99-33 1,-33 66 0,0-33-1,-34 66 1</inkml:trace>
  <inkml:trace contextRef="#ctx0" brushRef="#br0" timeOffset="-192377.9">16801 19182 0,'0'0'0,"-33"0"0,33-33 16,-33 33 0,33-33-1,-66 33 1,-33 0-1,-1 66 1,34-33 0,-33 34-1,66-1 1,33 33 0,99 0-1,0-33 1,34-66-1,65-66 1,-99-33 0,-33-33 15,-132 32-15,-66 34-1,-66 0-15</inkml:trace>
  <inkml:trace contextRef="#ctx0" brushRef="#br0" timeOffset="-191828.9">17033 17396 0,'0'-33'0,"0"66"47,0 0-32,0 0 1,0 1-16,0-1 0,0 66 16</inkml:trace>
  <inkml:trace contextRef="#ctx0" brushRef="#br0" timeOffset="-191427.9">17165 19017 0,'33'0'0,"0"0"31,-33 33-16,0 0-15,0 66 16,0 1 0,-99 131-1</inkml:trace>
  <inkml:trace contextRef="#ctx0" brushRef="#br0" timeOffset="-190560.91">17363 16933 0,'33'0'31,"-33"33"-15,33-33 15,-33 33-31,0 1 16,0 98-1,33 0 1,-33 33-1,0-65 1,0-1 0,34-132 15,-34 0-31,0-33 16,0-67-1,0 1 1,-34-33-1,1 32 1,0 67 0,33 33 15,-33 33-15,66 0-1,-33 66 1,0 34-1,0 32 1,33 33 0,0 1-16</inkml:trace>
  <inkml:trace contextRef="#ctx0" brushRef="#br0" timeOffset="-189761.91">17529 19017 0,'0'0'0,"0"-33"0,0 66 63,0 0-47,0 0-16,0 0 15,0 33-15,0 133 16,0-34-1,0 34 17,0-166-32,33-33 15,-33-67 17,0-65-17,33 99-15,-33-99 16,0 99-16,0 0 15,0-67 1,0 67 0,0 66-1,0 1 1,0 65 0,0 132-1</inkml:trace>
  <inkml:trace contextRef="#ctx0" brushRef="#br0" timeOffset="-188478.9">20505 17396 0,'0'-33'0,"0"0"31,33 33-15,-33 33 0,0 0 15,0 0-16,33 0-15,-33 67 16,33-1 0,-33-66-16,0 66 31,0-66-31,34 0 0,-34 34 16,0 32-1,0-66 1,-34 0-1,34-66 1,0 0 0,0 0-1,0-67 1,0 34 0,0-33-1,0 33 1,0-33-1,0-1 1,0 34 0,0 0-1,0 33 17,0 0-17,-33 33 1,66 0 31,-33 33-16,0 0-15,34 33-1,-34 34 1,33 32-1</inkml:trace>
  <inkml:trace contextRef="#ctx0" brushRef="#br0" timeOffset="-181195.9">27351 18752 0,'-33'0'0,"66"0"15,-33 33 1,0 0 15,0 1 0,33-1-15,-33 0 0,33 0-16,1 33 15,-1 0 1,0 0 15,0-66-15,33 33-1,-33-66 1,66-33 0,33 0-1,34-33 1,-34 33 0,33-1-1,-98 34 1,-34 0-1,-66 99 17</inkml:trace>
  <inkml:trace contextRef="#ctx0" brushRef="#br0" timeOffset="-180012.9">27880 21001 0,'0'-33'15,"34"33"1,-34-33 15,0 66 1,0 0-17,0 0 1,33-33-16,-33 133 15,33-1 1,0-66 0,33-33-1,-33-66 1,33 0 15,66-66-15,34-33-1,-34 32 1,-99 100-16,99-66 16,-132 33-16,67 0 15,32 0 1,-99 0 0,-33 99-16</inkml:trace>
  <inkml:trace contextRef="#ctx0" brushRef="#br0" timeOffset="-176645.9">27550 19612 0,'33'0'47,"-33"-33"-31,0 0 78,-33 33-94,0-33 15,0 33-15,0 0 16,-1 33-1,1 33 1,33 0 0,33 1-1,-33-34-15,67-33 16,-67 33-16,66-66 16,0 0-1,-33-34 1,-33-32-1,-33 66 1,0 0 0,-33 33-1,33 33 1,0 33 0</inkml:trace>
  <inkml:trace contextRef="#ctx0" brushRef="#br0" timeOffset="-175979.9">27517 20538 0,'66'-66'0,"-66"33"31,33 0-15,-66 33-1,33-33 1,-33 33 15,0 33-31,-33 0 16,32 0 0,68 33 15,-1-66-31,33 0 15,-33 0-15,0 0 16,33-33 0,-66 0-1,-33-33 1,-33 33 0,0 33-1,33 0 1,0 33-16</inkml:trace>
  <inkml:trace contextRef="#ctx0" brushRef="#br0" timeOffset="-157663.91">9757 2282 0,'0'33'47,"33"-66"31,0 0-62,0 0-1,0 0 16,0 33-15,0-33 0,33 33-1,0 0-15,67 33 16,-67-33-16,132 66 16,-165-66-16,0 33 15,100-66 1,-34 0-1,-33-66 1,0 66 0,-33 0-1,0 33 1,33 33 0,0 33-1,67 0 16,-34-33-15,33-66 0,-32 0-1,-1 0 1,-33 0 0,-33 0-1,33 33 1,0 33-1,33 33 1,-65-66-16,65 66 16,-66-66-16,99 33 15,0-33 1,-32-66 0,-34 33-1,-33 33 1,0-33-1,-33 0-15,33 33 16,0 0 0,33 33-1,67 33 1,-1-33 0,33 0-1,34-66 1,-34-33-1,-66 0 1,-99 33 0,33 33-1,0 33 1,100 66 15,-34-33-31,33 0 31,67-66-15,-1-66 0,-66 33-1,-32-33 1,-67 33 0,0 66-1,0 0 1,99 33-1,0-33 1,34-33 0,32-99-1,-33 0 1,-65 33 0,-100 32-1,33 1 16,-33 66-31,33 1 16,0-34-16,-33 33 0,66 33 16,-33-33-16,99 33 15,67 0 1,-166-66-16,132-33 16,-99 33-16,34-33 15,32-66 1,-33 0-1,-66 65 1,33 34 0,-33 34-1,34 65 1</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8T17:46:05.144"/>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92D050"/>
    </inkml:brush>
  </inkml:definitions>
  <inkml:trace contextRef="#ctx0" brushRef="#br0">12766 10186 0,'33'34'94,"-33"-1"-79,0 0-15,0 66 16,0 33 0,0-99-16,-33 66 15,33-65-15,0 65 16,33 0 0,0-66-1,-33 33 1,0-33 15,0 0-15,0 0-1,-33 34 1,33 65 0,33-33-1,-33 0 1,0-66-16,33 34 15,-33-34 1,0 0 0,0 0 15,0 0-15,33 0-1,-33 0 1,34 33-1,32 0 1,-33-33 0,0 33-1,33-66 1,-33 0 0,33-66-1,0 33 16,-33 0-31,0 33 16,1 0 0,-1 33-1,0 0-15,0 0 16,99 0 0,0 1-1,1-34 1,-34-34-1,0-32 1,0 0 0,-66 66-1,34 33 17,-34 0-32,99 33 15,0 1 1,34-67-1,-34-33 17,165-166-1,-263 199-31,-34-33 16,33 33-1,33 33 1,33 33-1,0-33 1,100 33 0,-34-32-1,33-68 1,-65 1 0,-1-33-1,-33 33 16,0 33-15,1 66 0,65-33-1,0 0 1,67-33 0,-67-33-1,-99 0-15,34 0 16,-34 0-16,33 0 15,0 0 1,-66 33-16,33 0 16,-32 33-16,-1 0 15,99 33 1,-33-33 0,66-33-1,34-33 1,-34 0-1,34-66 17,-1-33-1,-99 99-15,-66 99-1,34 0 1,32 0-1,-66-66-15,33 33 16,33-33-16,-33 0 16,-33-33-16,133 0 15,-34 0 1,33 0 0,-65 33-1,-1 33 16,-33-33-31,0 33 16,-33-33-16,133 33 16,-1 0-1,67-33 1,-199 0-16,198-66 16</inkml:trace>
  <inkml:trace contextRef="#ctx0" brushRef="#br0" timeOffset="2233">12998 9988 0,'33'0'0,"0"0"31,33 0-15,-33 0-16,199 0 31,-1 0-15,67-33 0,-67-33-1,-198 33-15,67 33 16,-67-33-16,66 0 15,-33 0 1,-33 66-16,33-33 16,-33 0-16,100 66 15,98 33 17,-165-66-32,100 0 0,-100 0 0,99 0 15,0-33 1,100-33-1,-100-33 17,-132 33-32,67 0 31,-67 33-31,0 0 0,992 198 62,-959-198-46,0 0-16,0 0 16,100-66-16,32 0 0,-132 33 15,-32 33-15,-1-33 0,-33 0 16,66 0-16,0 0 16,-33 33-16,33 0 15,-33 0-15,33 33 47,331 99-31,-331-99-16,67-33 15,65 0 1,-66-66 0,34-33-1,-133 99-15,0-33 16,0 33-16,-33-33 0,33 33 15,0 0-15,33 33 16,-33 0-16,33 0 16,-32 0-16,65 0 15,-66 0-15,0 0 16,0-33-16,132 66 16,34-99-1,-67-66 16,0 0-31,-65 33 16,-1-1 15,-33 67-15,33 34 0,0-1-1,-33-33-15,66 0 16,-66 0-16,67 0 15,-34-33 1,-33-1 0,-33 1-1,0 66 1,-33 1 0,33 98-1,-33 0 1,33 33 15,66 34-31,0-67 31,0-33-15,-33-32 0,-66-34-1,0 0 1,-66 33-1,66 0 1,33 33 0,33 33-1,66-32 1,-99-67-16,66 33 16,-66-33-16,0 0 0,33 99 15,-33-99 1,0 34-16,-33 65 15,33 0 1,-33 0 15,33 100-31</inkml:trace>
  <inkml:trace contextRef="#ctx0" brushRef="#br1" timeOffset="32063">17198 9558 0,'-33'-33'15,"66"66"-15,-132-66 16,99 0-16,-66 33 0,-34-33 16,100 0-1,-132-33 1,99 66-16,-33-67 15,-66 34 1,-67-66 0,1 66-1,132 0-15,-166 0 16,166 0-16,33 33 0,-199-33 16,1 0-1,32 0 1,-65 33 15,65 0-31,-32 66 16,65-33-1,1 66 1,132-99-16,-66 66 16,66-33-1,-166 67 1,67-34-1,-66 66 1,98-33 0,-32 0-1,33 34 1,0-1 0,32 0-1,-32 34 1,66-67-1,33-66-15,-33 99 16,33-99-16,-33 67 16,33 98-1,0-33 1,33 1 0,0-1 15,-33-132-31,66 133 15,-33-133-15,0 66 16,67 66 0,32 1-1,-33-67 1,67 33 0,-1 0-1,-66-66 1,66 34-1,1-1 1,-1-33 0,1 0-1,-133-33-15,165 0 16,-165 0 0,33-33-16,0 34 15,199-34 1,-67 0-1,133-67 1,-132 34 0,-34 0-1,-99 33-15,66-33 16,-65 33-16,131-66 16,67-33-1,-67 66 1,-132 0-16,66 0 15,-98-1-15,-1 34 16,66-33-16,33-33 16,-33-33 15,34 0-31,-100 66 0,66-66 16,-66 65-1,0-65 1,66-66-1,-66 33 1,0-34 0,-33 34-1,34-67 1,-34 100 0,0 66-16,33-66 15,-33 66-15,0-132 31,-33 65-15,33 67-16,-67-132 16,-32 33-1,66 99-15,-66-67 16,66 67 0,-100-66-16,-65-66 31,-33 32-16,-133-32 1</inkml:trace>
  <inkml:trace contextRef="#ctx0" brushRef="#br1" timeOffset="41850">7342 4366 0,'0'-33'15,"0"-1"32,33 34 16,0 0-17,-33 34-46,33-34 16,0 0-16,34 99 16,-34-66-1,33 33 1,-33-66 15,-33 33-31,33-33 31,0 0 48,0 0-79,-33-33 15,33 33-15,66-33 16,100-66-1,32-1 1,1 1 0,32 0-1,-131 66 1,-100 0 0,-66 33 77</inkml:trace>
  <inkml:trace contextRef="#ctx0" brushRef="#br1" timeOffset="49641">12568 6416 0,'0'-33'15,"-33"33"1,33-33-1,-33 33 1,33-33-16,-34 0 16,1 33-1,33-33-15,-66 0 16,33 0 15,-33 33-15,0-33-16,33 33 15,-33 0 1,33 0-16,0 33 16,-1-33-16,-32 0 15,33 0-15,0 33 16,-33 33 0,0 0-1,66-33-15,-33 33 16,0-66-16,0 66 15,33-33-15,-33 34 16,33-34-16,0 0 16,-33 99-1,33-33 1,0-33 0,0 34-1,33-1 1,0 0 15,0-33-15,33 0-1,0 0 1,33 1 0,34-34-1,-67 0 1,66 0-1,-33 0 1,0-33 0,1 0-1,-1-33 1,-66 33-16,99-66 16,-99 33-1,33 33-15,67-100 16,-67 1 15,-66 0-15,-33 0-1,33 66-15,-66-100 16,66 100-16,-166-165 31</inkml:trace>
  <inkml:trace contextRef="#ctx0" brushRef="#br1" timeOffset="56576">18885 4531 0,'33'0'16,"-66"0"-1,33-33-15,0 0 16,-33 33-1,33-33-15,-34 0 16,34 0-16,-33 0 16,33-1-16,-99-32 15,0 0 1,-33 0 0,-1 0-1,-32 0 1,132 66-16,-132-66 31,132 66-31,-67-33 16,-131-34-1,65 34 1,1 33 0,-33 0-1,65 0 1,-32 33-1,66 0 1,0 1 0,32-1-1,-32 33 1,0-33 0,0 33-1,33 0 1,33-66-16,-1 66 31,1-66-31,0 33 16,0 67-1,33-34 1,0 33 0,0-33-1,33 66 1,0-32-1,0-67-15,1 99 16,-1-132-16,33 99 16,33 33-1,0-32 1,33-34 0,34 0-1,-1 0 1,1-33 15,363 33 0,-496-66-31,33 33 16,199-33 0,-67 33-1,-165-33-15,165 0 16,-164 0-16,98-33 15,132 33 1,-65-66 0,32 0-1,-98-33 1,-100 66-16,33-99 16,-33 98-16,0-131 15,0 0 1,-99-34 15,-199 1-31</inkml:trace>
  <inkml:trace contextRef="#ctx0" brushRef="#br1" timeOffset="63563">5821 6879 0,'33'0'32,"-66"0"-32,33-33 46,-33 33-14,33-33 15,-33 33-32,33-33-15,0 0 31,-33 0-15,0 33-16,-1-33 16,-98-66-1,66 99 1,-33 0 0,33 66-1,33 33 1,0-33 15,-1 99-15,34 1-1,0 32 1,0-66 0,34 1-1,-1 32 1,33-99-1,0 67 1,0-67 0,33 33-1,-33-33 1,1-33 0,-34 0-1,0-33 1,-66 0 15</inkml:trace>
  <inkml:trace contextRef="#ctx0" brushRef="#br1" timeOffset="64592">6482 7838 0,'0'0'0,"-33"0"109,0 0-109,0 0 0,0 0 0,0 0 16,-132 0-1,65 0 1,67 0 0,0 33 15,0-33-31,-132 166 15,32-1 17,133 0-17,34-131-15,-1 98 16,0-99-16,66 66 16,0-33-1,66-33 1,34-66-1,-1-99 1,-32-33 0,-67-1-1,-66 1 1,-66 99-16,0-67 16,33 100-16,-99-99 15,-34 66 1,-65 0-1,-1 66 1,34 99 0</inkml:trace>
  <inkml:trace contextRef="#ctx0" brushRef="#br1" timeOffset="65409">5556 7772 0,'0'0'0,"-33"0"47,0 33-31,0-33-16,33 33 15,-99 33 1,0 1-1,99-34 1,-33-33-16,66-33 31,-33 0-31,33-1 16,0 1-16,66-99 16,-99 66-16,66-66 15,-33 99 1,0-100-16,-66 34 15,-66 99 1,-99 99 15,32 0-15,34-32 0,132-67-1,99-67 1,33-32-1,67-99 1,-100 66 0,-66-1-1,-132 100 1,33 33-16,-33 33 16,65 0-16,1-33 0,-66 66 15,66-66-15,-33 34 16,99-34 15,33-34-15,66-98-16,1-33 31,-67 66-15,-132 132-1,33-33-15,-199 264 16</inkml:trace>
  <inkml:trace contextRef="#ctx0" brushRef="#br1" timeOffset="67825">12733 8698 0,'0'-33'31,"0"0"0,-33 33-15,33-33 0,-33 33-16,0-33 15,-33 0 1,-34 0 0,-32 0-1,99 33-15,-66-33 16,66 33-16,-66 0 15,-34 33 1,34 0 0,0 0-1,33 66 1,0-33 0,33 66-1,-1-32 1,34 32-1,0-33 1,34 0 15,-1 1-15,33-34 0,66 33-1,0-66 1,1 33-1,-100-66-15,132 0 16,-132 0-16,66-33 16,100-66-1,-166 99 1,0-33-16,0 0 0,33-66 16,-66-67-1,0 34 1,-33 0 15,0 99-31,-99-100 0</inkml:trace>
  <inkml:trace contextRef="#ctx0" brushRef="#br1" timeOffset="71175">18289 3142 0,'0'-33'31,"-33"33"-31,33-33 16,-33 33-1,0-33 1,0 33-16,0 0 15,0 33-15,0 0 16,-33 66 0,33 0-1,66 1 1,0-34 0,33-66-1,33-66 1,-66 66-16,66-100 31,-99 67-31,0 0 0,0-33 16,-66 0 15,0 33-15,0 33-1,0 33 1,66 33-1,0 0 1,33 33 0,33-99-1,-33 33-15,33-66 16,-33 33-16,0-66 16,-33 0-1,-33-33 1,-33 66-1,-33 33 1,66 33 15,0 33-15,66 0 0,0-66-16,0 33 15,0-33-15,0-33 16,0 0-16</inkml:trace>
  <inkml:trace contextRef="#ctx0" brushRef="#br1" timeOffset="72774">13593 8731 0,'0'-33'0,"0"0"31,-33 33-31,0-33 16,0 33-1,0 0 1,0 0-1,33 33 1,-33 33 0,-1 0-1,34 1 1,0-34-16,34 0 16,-1 0-1,0-33-15,66-33 16,0-33-1,-99 32 1,-66-32 0,-33 66 15,0 0-15,-1 33-1,100 0 1,66 34-1,1-67 1,-1 0 0,-33 0-1,-33-33 1,0-1 0,-33-32-1</inkml:trace>
  <inkml:trace contextRef="#ctx0" brushRef="#br1" timeOffset="75958">19414 10484 0,'0'-33'16,"-33"33"15,33-33-31,0 0 16,-33 33-1,33-33-15,-33 0 16,0 0-1,-1 0-15,-32 0 16,33-1 0,0 34-16,-66-66 31,33 33-15,33 33-16,-33 0 15,32 0-15,1 0 16,0 0-16,-33 0 15,33 0-15,-33 33 16,0 0 0,0 0-1,0 1 1,-1 32 0,34-33-1,0 33 1,-33 0 15,66-33-15,-33 0-16,33 0 0,0 0 15,-33 0 1,33 0-16,0 1 16,-33-1-16,33 33 15,0-33 1,0 33-1,0 0 1,33 0 0,-33 0-1,33-33 1,-33 34 0,33-1-1,0 33 1,33-33-1,-33 0 1,0-33 0,1 0 15,-1 34-15,33-34-1,-33 0 1,66 0-1,-33-33 1,66-33 0,34 33 15,-133-33-31,33 33 0,-33-33 16,0 33-16,66-67 15,1-32 1,-67 0-1,0 33 17,0-33-32,-33 32 0,33 34 15,-33-33 1,0-66 0,0 33-1,-33 0 1,33 32-1,-66-32 1,33 33-16</inkml:trace>
  <inkml:trace contextRef="#ctx0" brushRef="#br1" timeOffset="77759.99">22192 4630 0,'0'-33'16,"0"66"31,33-33-31,-33 33-1,0 0-15,0 0 16,33 67-1,0-1 1,33 33 0,-33-66-1,34-33 1,-67 0 0,33-33-1,0-33 32,0 0-31,33 0-16,33-66 15,100-66 17,-67 65-17,99 1 1,-98 33-1,-67 33 1</inkml:trace>
  <inkml:trace contextRef="#ctx0" brushRef="#br1" timeOffset="85206">23746 5589 0,'0'0'0,"33"33"0,-33 0 16,0 1-1,0-1-15,33 0 16,-33 66-1,0 0 1,0 0 0,34-33-1,-34 1 17,33-1-17,-33 0 1,0 0-1,0-33 1,0 0 0,0 0-1,0 0 1,0 34 0,0-34-1,0 0 1,33 0-1,-33 33 1,33 0 15,-33-33-31,33 0 32,0-33-17,0 0 1,0 0-1,33-33 1,0 0 0,1 0-1,-34 33 1,33 33 0,33 0-1,-33 0 1,66 33-1,-99-66-15,67-33 16,-67 33-16,33-33 16,33-33-1,-66 33 17,33 0-17,0 0 1,1 66-1,32 33 1,0 0 0,-33-33-1,33-33 1,-32-33 0,32-33-1,0 0 1,-33 33-1,0 0 1,0 66 0,34 0-1,-1 33 17,66-33-17,-32-33 1,32-33-1,-66-33 1,-33 33 0,-33 0-1,0 33 1,34 33 0,-1 33-1,0-33 1,0 0-1,0-33 1,33-33 0,1 0-1,-34 0 1,-33 0 15,33 33-15,-33 33-1,33 0 1,66 33 0,-32-66-1,-67 0-15,66-33 16,-66 33-16,33-66 16,33 33-1,-66 0-15,1 33 16,-34-33-16,33 33 31,-33 33-31,33-33 16,0 33-1,0-33 1,0 33 0,0-33-16,33 0 15,-33-33 1,66 0-1,-65 0 1,-1 0 0,-33 0 15,0-1 0,0 1-31,0-33 16,0-66-1,-33-33 1,-1 65 0,-32-65-1,33 66 1,33 0 15,-33-1-15,0 67-1,0 33 1,33 33 0,-33 0-1,0 0 1,0-66 15,33 0-15,0 0-16,-33 0 15,0-33 1,-34 0 0,-65 33-1,33 33 1,-66 33 15,32 0-15,34 0-1,33-33 1,0-33 0,33 0-1,-33 0 1,-1-33 0,34 66-16,-66-33 15,66 33 1,0 33-16,-66-33 15,33 33 1,0 0 0,32-33-1,1 0 1,-33-33-16,66 0 16,-66 0-1,-33-34 1,-33 34-1,-100 33 1,100 0 0,-67 33-1,133 1 1,-66-1 0,66-66-1,0-1 1,-1 1-1,-65-33 1,-33 33 0,-1 0-1,133 33 1,-132 0 0,132-33-16,-33 33 15,-67 33 1,100-33-1,-33 66 1,-33-33 0,0 0-1,33 0 1,33-33-16,-34 0 16,34 0-1,0 0-15,0-33 16,-33 33-1,0 0 1,-33 0 0,33 0-1,-1 33 17,-32 1-17,0-34 1,33 33-1,33-66 1,-33 66-16</inkml:trace>
  <inkml:trace contextRef="#ctx0" brushRef="#br1" timeOffset="86173">25102 6515 0,'0'-33'31,"33"66"31,0 34-46,-33-34-16,34 0 0,-34 33 0,66 132 16,-33-132-16,0 100 15,0 98 1,0 34-1,-33-66 1,-33-1 0,0 1-1,-33-67 17,-34-66-17,-65 33 1,33 1-1,-67-34 1,-65 33 0,32-33-1,-32 34 1,32-34 0,-65 33-1,32 1 1,67-34-1,-1 0 1,34-33 0,99-33-16,-100 0 15,133 0 1,-66 0-16,-33 0 31,65-33-15</inkml:trace>
  <inkml:trace contextRef="#ctx0" brushRef="#br1" timeOffset="86921.99">22853 9029 0,'0'0'0,"0"-33"0,0 0 31,-33 33 0,33 33-15,-66 66-1,0 0 1,-66 67 0,33-1-1,-1 0 17,1-32-17,-33 32 1,99-132-1,33 0 1,33-33 78,-33 33-79,33-33-15,0 33 16,0-33-16,66 66 16,67 1 15,-1-34-31,-132-33 16,99 33-1,-99-33-15,34 33 16,98 0-1</inkml:trace>
  <inkml:trace contextRef="#ctx0" brushRef="#br1" timeOffset="100003.89">9757 21299 0,'0'-33'31,"0"0"-15,0 0-1,0 0-15,33 33 16,-66-33 0,33 66-1,-34 66 1,-32 132 0,33 34-1,33 0 1,33-100-1,33 33 1,1-98 0,-1-67-1,-33-33 1,0 0 0,-33 33 30,-33 0-30,33 99 0,0 0-1,0-32 1,0-1 0,0-66-1,33-33 1,-33 33-1,33-33 17,0 0-17,66 0-15,67 0 16,-1 0 0,-33 0 15,34 33-16,-1-33 1,-66-33 0,-66 33-16,66-33 15,-65 33-15,-1 0 16,66-66 0,-33 33-1,-33 33-15,66 0 16,-66 0-16,0 0 0,67 0 15,32 0 1,99 0 0,-32 0-1,-34-33 1,1-34 0,-67 34 15,-66 33-31,33-33 15,-33 0-15,0 33 0,33 0 16,-33 0-16,34 0 16,98 33-1,0 0 1,34 0 0,32-66-1,-98 33 1,32-66-1,-99 0 1,0 33 0,33 33-1,1 33 1,65-33 15,33 33-15,-65 0-1,32-33 1,-33 0 0,-32-33-1,-1 33 1,66-33 0,-66 33-1,-66 0-15,133 0 16,-133 0-16,66 33 15,33 0 1,67 33 0,-67-66-1,34-33 1,-67 33 0,-33 0 15,66 33-16,-33 0 1,100 67 0,-67-34-1,33-33 1,34-66 0,-67-33-1,-33-34 1,34 1-1,-1 99 1,33 66 0,-98 1-1,-34-34-15,66 66 32,-66-66-32,66 0 0,66 0 31,1-99-16,-34 0 1,0-33 0,-32 32-1,-1 67 1,0 67 0,-33-1-1,0 0 1,67-33-1,-1-33 1,0-66 0,34 0-1,-34 66 1,-33 0 0,0 66 15,34 0-16,-1 0 1,66-33 0,-165-33-16,166-33 15,-166 33-15,99-33 16,34-33 0,-67 0-1,33 33 1,33 33-1,-32 66 1,-1 0 0,-33 0-1,100 0 1,-67-33 0,33-33 15,-132 0-31,100 33 15,-100-33-15,66-33 16,0 33 0,-33 0-1,34 0 1,-1 33 0,-33-33-1,0-33 1,0 0-1,-33 0-15,67-33 16,-67 33-16,66-33 16,66-100-1,-99 67 1,-33 99-16,1-99 16,-34 66-1,0 0 1,-34 33-1,-32-33 1,-66 66 0,66-33-1,-33-33 1,66-33 0,33-133-1,-34 34 1,34-67-1,0 166-15,0-132 16,0 165-16,0 0 16,0-34-1,-33 34 32,-132 33-31,-66 100-1,98-67 1,-32-66 0,99-34-1,33 34-15,-67-99 16,67 99-16,-66-66 16,0-34-1,-99 67 1,65 66-1,1 33 1,-67 34 0,34 32-1,-33-66 1,-1-33 15,34-33-15,0-66-1,-100-34 1,133 100 0,-34 0-1,-65 66 1,65 0 0,133 0-16,-99 0 15,99 0-15,-132 1 16,-67-1-1,199-33-15,-232-33 16,199-1 0,-33 34-16,66-33 0,-165 0 15,131 33 1,-65-33-16,-132 0 16,65 66 15,-32 0-16,-67 33 1,33 34 0,34-67-1,32-66 1,-32-33 0,-34-34-1,67 1 1,-100 0-1,34 66 1,98 33 0,-65 66-1,65 33 1,-65-33 0,66-33 15,98-33-31,-65 0 15,0-33-15,-34 0 16,-131-99 0,32 33-1,-66-34 1,67 100 0,198 33-16,-166 0 15,199 33-15,-99 1 16,0 98-1,-1 33 1,67-66 0,33-66-16,-33 34 15,33-67-15,-33 0 16,-100-33 15,-32-67-15,33 67-1,-100-33 1,66 33 0,166 33-16,-99 33 15,33 0-15,66-33 0,-33 66 16,33-66-16,-67 100 16,1 65-1,66-66 1,0-33-1,0-66 1,-33-33 0,0-66-1,-100 0 1,34 33 0,99 66-1,-99 0 1,99 0-16,-67 33 15,67 0-15,-66 66 16,66-66-16,0 99 16,-33 1-1,33-1 1,-33-99 0</inkml:trace>
  <inkml:trace contextRef="#ctx0" brushRef="#br1" timeOffset="116484.9">15048 21266 0,'0'-33'31,"-33"33"-15,0 0 30,0 0-14,0 0-32,0 33 15,-33 33 1,66 0 0,0 0-1,0 0 16,0-32-31,33-34 16,0 0-16,0-34 16,33-32-1,0 0 1,-66-33 0,0 33-1,-33 33 1,-33 33-1,33 33 1,-33 0 0,33 33-1,33 33 17,0-66-17,33-33-15,0 0 16,33-33-1,-33-33 17,-33 0-17,0 0 1,-33 33 0,0 66-1,0 0 1,0-33-16,33 66 15,0-33-15,0 0 16,0 0 0,33-33-1,33-66 1,-33 33 0,-33-33-1,0 33 16,-33 33-31,33-33 16,-33 33-16,0 33 16,0 0-1,33 33-15</inkml:trace>
  <inkml:trace contextRef="#ctx0" brushRef="#br1" timeOffset="123167.89">12832 21332 0,'33'0'62,"-33"-33"-31,-33 33 1,33-33-32,0 0 31,-33 33 0,33 33-15,-66 0-1,33 0 1,33 0 0,0 0-1,0 0-15,33 0 16,0-33-16,33-33 15,0-33 1,1 0 0,-67-33-1,-33 33 1,-34 66 0,1 0-1,33 33 1,-33 66-1,66 0 17,0 0-17,33-66 1,33 0 0,-33-66-1,67-33 1,-67-33-1,-33 66-15,0-33 16,0 33-16,-33 33 16,33-33-16,-100 0 15,34 99 1,0 0 0,33-66-16,0 99 15,33-66-15,0 0 16,0 0-1,33 33-15,66-32 32,-33-101-17,34 1 1,-100 33-16,33-66 16,-33 66-16,0 0 15,-67-33 1,-32 66-1,33 66 1,0 33 0,66 0-1,66 0 17,-33-65-32,33-68 15,34-65 1,-67 0-1,-33-33 17,-67 99-17,34 33-15,0 0 16,0 33-16,0 33 16,-33 99-1,66-66 1,66 1-1,0-67 1,34-99 0,-34-67-1,-33 1 1,-33 0 0,-66 99-1,-34 66 16,100 0-31,-66 99 16,33-99-16,33 0 0,0 0 16,0 0-16,33 67 15,-33-67-15,33-33 16,67 0 0,-1-133-1,-33 1 1,-66 99-16,0-66 15,0 66-15,0 0 0,-33 0 16,-66 33 0,-1 99-1,34 66 1,33-66 0,66-32-1,100-101 1</inkml:trace>
  <inkml:trace contextRef="#ctx0" brushRef="#br1" timeOffset="125000.89">20472 21365 0,'33'0'16,"-66"-33"15,33 0-16,-33 0 1,0 33 0,0 0-1,-33 0 1,0 66 0,33 0-1,33 0 1,66 0-1,0-32 1,66-68 0,-33-32-1,-32-33 1,-67 66-16,0 0 16,-34 0-1,1 0-15,-66 33 16,-33 33-1,66 33 17,33 0-17,33 33 1,66-66 0,33-66-1,0 0 1,-66 0-16,33-33 15,-66 33-15,0 0 16,-66-33 0,-33 33-1,-33 66 1,132 0-16,-66 0 16,66 0-1,0 0-15,33 33 31,0-66-31,0 0 16,0 0-16,0-33 16,0 0-1,0 33-15,-66-33 16,33 0-16,-99 66 16</inkml:trace>
  <inkml:trace contextRef="#ctx0" brushRef="#br1" timeOffset="178328.89">4597 12502 0,'0'-34'0,"-33"34"16,33 34 62,33-34-78,0 33 15,0 0 1,0 0-16,67 66 16,-34-33-1,33 33 1,-33-32-1,-33-1 17,0-33-17,-33 0-15,33-33 16,-33-33 31,33 33-47,-33-33 15,100-67 1,32 1 0,-99 66-16,33 0 15,-33 0 1,0 0-16,0 0 0,33 0 0,34-33 16,-67 66-16,0-33 15,0 33 1,-33 33 15</inkml:trace>
  <inkml:trace contextRef="#ctx0" brushRef="#br1" timeOffset="179995.89">4729 13858 0,'-33'0'31,"33"33"16,0 0 16,33 0-63,-33 0 15,0 0-15,67 99 16,-67-99-16,66 67 16,-33-67-1,0 0 17,0-33 46,0 0-47,0-33-15,0 0-16,33-1 15,-33 34-15,67-66 16,-67 33-16,66 0 15,-66 0 1,33 33 0</inkml:trace>
  <inkml:trace contextRef="#ctx0" brushRef="#br1" timeOffset="182592.89">8996 14717 0,'0'-33'32,"-33"33"-17,33-33 1,0 0-16,0 0 16,-33 33-1,33-33 1,-33 0-16,0-33 15,-1 66 17,-65-33-17,0 33 1,0 33 0,33 0-1,33-33-15,0 33 16,33 0-16,-67 0 15,34 66 1,0 1 0,0-1-1,33 0 1,-33 0 0,66 0-1,-33 1 1,33-34 15,-33 0-15,66 33-1,-33-66 1,67 33 0,-1 1-1,0-67 1,33 0-1,1-34 1,-1 1 0,0 0-1,-66 0 1,-33 0-16,1 0 16,-34 0-16,33 0 15,-66-132 1,-34 65-1,1-32 17,-99 0-32</inkml:trace>
  <inkml:trace contextRef="#ctx0" brushRef="#br1" timeOffset="186508.9">13924 12932 0,'0'-34'31,"0"1"-16,-33 0 1,33 0 0,-33 33-1,33-33 1,-34 33 0,-32 0-1,0 0 1,-33 0-1,-33 0 1,-1-33 0,-230-33 31,330 66-47,-1 0 0,1 0 0,-33-33 15,-66 33 1,33 33-1,-100 33 32,133-33-47,0 0 16,-33 0 0,-34 67-1,67-1 1,-66 33-1,99-132 1,-33 99 0,33-33-1,0-33 1,33 34 0,0-1-1,33 0 1,0-33-1,33 33 17,33 0-17,0 0 1,67-33 0,-67 34-1,66-34 1,-132-33-16,100 33 15,-100-33-15,33 33 16,66 0 0,-66-33-1,-33 0 1,34 0-16,32 0 0,-66 0 0,66-33 16,-66 33-16,133-33 15,-133 33-15,99-33 16,-33 0-1,0 0 17,1-1-17,32-32 1,-66 0 0,33 0-1,-66-33 1,-33 33-1,0-67 1,0-32 0,0 132-16,-33-33 15,33 33-15,-33 0 0,0-33 16,-132-67 0</inkml:trace>
  <inkml:trace contextRef="#ctx0" brushRef="#br1" timeOffset="192628.18">17231 21597 0,'0'-33'93,"0"-1"-77,-33 1 15,33 0-15,-33 33-16,33-33 0,-66-33 16,66 33-1,-33 0 16,33 0-31,-133-33 16,34 66 0,33 0-1,0 0 1,-33 33 0,32 0-1,1 0 1,0 0-1,33 33 17,0-33-17,-33 33 1,0-33 0,33 34-1,0-34 1,0 33-1,33-33 1,0 33 0,-34 0-1,34 0 1,0 0 0,0 1-1,34-1 1,-1 0 15,-33-33-31,33 33 31,0 0-15,0-33 0,0 0-1,0 34 1,0-34-16,-33 0 15,33-33-15,0 33 16,-33 0 0,33-33-1,0 0-15,-33 33 16,33-33 0,0 0-16,-33 33 15,34-33-15,32 0 16,0 0-1,33 0 17,0 0-17,0 0 1,-32-33 0,-1 33-1,0-33 1,66-33-1,-66 0 1,0-1 0,-32 1-1,-1-33 1,0 0 0,-33 0-1,0-34 1,-33 34-1,-34 0 1,34 33 15,0 33-31,0-33 16,0 66-16,-33-34 0</inkml:trace>
  <inkml:trace contextRef="#ctx0" brushRef="#br1" timeOffset="196657.18">9062 16040 0,'-33'-33'47,"33"0"-31,0 0 0,-33 0-1,0 33 1,33-33-1,-33 33-15,-33 0 16,66-33-16,-100 33 31,67 0-31,-33 0 16,-33 0 0,0 33-1,33 33 1,-34 0-1,67-33 1,0 0-16,0 34 16,33-34-16,-33 33 15,33 33 1,-33 0 0,33 0-1,33-32 1,-33-34-16,0 33 15,33-33 1,-33 0-16,66 33 31,-33 0-15,33-33 0,1-33-1,-67 33-15,66-33 16,-33 0-16,0 0 15,66 33 1,33-66 0,1 33-1,-100 0-15,66-33 16,-66 0-16,66 0 16,-33-33-1,-33 0 1,34-33-1,-67-1 1,0 67-16,0-99 31,0 99-31,-33-66 16,-34 0 0,1 32-1,33 67-15,-66-33 0</inkml:trace>
  <inkml:trace contextRef="#ctx0" brushRef="#br1" timeOffset="201840.18">15247 15809 0,'-33'0'16,"-1"0"-16,34 33 16,-33-33-1,33 33-15,-66 33 16,66-33-16,0 100 15,0-100-15,0 0 16,33 66 0,-33-66-16,33 66 15,-33-66-15,33 0 16,-33 100 0,-66-1-1,0 66 1,0-65-1,33-1 1,33 0 0,66-33-1,0-32 1,-33-1 0,-33 0-1,-33 33 1,-66 33-1,99-99-15,-33 100 16,33-100-16,0 99 16,33 0 15,33 1-15,-33-34-1,-66 0 1,-33 33-1,0 1 1,66-100-16,-33 33 16,33-33-16,0 33 15,66-33 1,33 33 0,-66-66-1,-33 33 1,-33 1-1,0 32 1,0 0 0,33 33 15,66-33-15,66-66-1,1 0 1,98-99 15,-165 99-31,34 0 16,98 0-1,-33 66 1,-98-66-16,98 66 16,-132-33-16,0-33 0,99 33 15,34 0 1,-1-33-1,-66 0 1,1-33 0,-67 66 15,0 1-15,33-1-1,33-33 1,0 0-1,34-67 1,32-32 0,-66 66-1,33 0 1,34 33 0,-34 66-1,-66 0 1,-33-66-16,33 67 15,-32-67 1,32 0 0</inkml:trace>
  <inkml:trace contextRef="#ctx0" brushRef="#br1" timeOffset="213389.18">4101 17926 0,'0'-34'31,"-33"34"-15,33-33 0,-33 33-1,0 0 1,0-33-1,0 33 1,33-33-16,-33 33 16,-34-33-1,-65 33 1,66 33 0,-66 33-1,66 67 1,-1-34-1,-32 66 1,66-66 0,33 1-1,0-1 1,33-33 15,0 0-15,33 0-1,34 0 1,-1-32 0,0-34-1,33 0 1,1-34 0,-34 1-1,-33-33 1,-33-33-1,0-33 17,-33-34-17,-66-32-15,0 66 16,-33-1 0</inkml:trace>
  <inkml:trace contextRef="#ctx0" brushRef="#br1" timeOffset="214388.18">4299 18951 0,'0'0'0,"-33"0"15,0 0 1,33-33 0,-33 33-1,-33-33 1,33 66-1,-33-33 1,-66 33 0,32 33-1,1 0 1,33 0 15,0 33-15,66-65-16,0 32 15,0-33-15,33 66 16,33 66 0,33-65-1,100-34 1,32 0 0,-98-99-1,-1 0 1,-66-100-1,-33 1 17,-66 99-32,0-99 15,33 99-15,0 0 0,-66-100 0,33 100 0,-67-99 16,-65 66 0</inkml:trace>
  <inkml:trace contextRef="#ctx0" brushRef="#br1" timeOffset="-213608.55">8963 19778 0,'33'-33'32,"-33"-1"-17,-33 34 1,33-33-1,0 0 1,-33 0 0,0 0-1,0 0 1,-67 0 0,-65 33-1,0 0 1,65 66-1,1 0 1,33 0 0,66-32-16,-33 32 15,0-33-15,33 0 16,-33 33 0,33 33-1,0 33 1,33-32-1,66-1 1,0 0 0,1-66-1,65 0 1,33-33 0,1-66-1,-67 0 1,-33 0-1,-99 33-15,33-66 16,-33 65 0,-33-98-16,-33-33 15,33 66 1,-132 32 0</inkml:trace>
  <inkml:trace contextRef="#ctx0" brushRef="#br1" timeOffset="-210792.55">11774 17694 0,'0'-33'0,"33"33"47,0 0-16,-33 33-15,33-33 0,-33 33-16,33-33 0,0 33 15,33 66 1,1 1 0,-1-34-1,-33 0 1,0-66-1,0 0 1,33-33 0,-33 0-16,66-33 15,-66 33 1,100-34 0,32-32-1,-66 33 1,-66 66-1,-33 33 1,-66 33-16</inkml:trace>
  <inkml:trace contextRef="#ctx0" brushRef="#br1" timeOffset="-209474.55">13990 19017 0,'0'0'0,"0"-33"0,0 0 32,-33 33-17,0-33 1,0-33-1,-34 32 1,-98-32 15,99 66-31,33 0 0,-132-33 16,131 33-16,1 0 16,-99 0-1,-99 0 1,65 33-1,1-33 1,-1 66 0,67-32-1,-33 32 1,66 0 0,33-66-16,-133 132 31,133-99-31,0-33 15,0 33-15,33 0 0,-33 0 16,0 1-16,33-1 16,-33 0-1,66 33 1,-33 0 15,33 33-15,0-33-1,0-33-15,0 34 16,0-34-16,-33 0 0,67 0 16,-1 33-1,66-33 1,33 0 0,1-33-1,32-33 1,34 0-1,-67 0 1,67 0 0,-34 0-1,0-33 1,-32-34 15,-34 1-15,-33 0-1,-66-33 1,-33-34 0,0 67-1,-33 0 1,-33 33 0,-66-34-16</inkml:trace>
  <inkml:trace contextRef="#ctx0" brushRef="#br1" timeOffset="-202109.55">20803 20869 0,'0'-33'78,"0"0"-47,0 0-15,0 0 0,-33 0-16,33 0 15,-66-34 16,33 1-15,0 33 0,-34 0-1,34 0 1,0 0-16,-33 0 31,33 0-31,-99-66 16,-166-100-1,199 133 1,33 0 0,33 66-16,-34-66 15,34 66 1,0-33-16,-33-33 31,33 66-31,-66-34 16,99 1-16,-66 33 15,-33-33 1,65 0 0,-32 0-1,-33 33 1,99-33-16,-132 33 16,99-33-16,-67 33 15,-32-33 1,0 33-1,66 0 1,-33 33 0,-34-33-1,100 33-15,-66 0 16,66-33 0,0 33-16,-66 33 31,66-33-16,-34 34 1,1 32 0,0 0-1,33-33 1,0-33-16,33 0 16,0 0-16,-33 0 15,0 34 1,-33 32-1,33-33 1,-1 0 0,1 0-1,0 67 17,33-100-17,-33 66-15,33-33 31,-33 33-15,33-33 0,0 1-1,0 32 1,0-33 0,0 0-1,0-33-15,0 33 16,0-33-16,-33 0 15,33 0 1,0 1 0,33-34 15,0-67-31</inkml:trace>
  <inkml:trace contextRef="#ctx0" brushRef="#br1" timeOffset="-201392.57">16999 20836 0,'0'0'16,"0"-33"-16,0 0 16,-33 33-1,33-33-15,0 0 16,0 0-1,33 33 17,-33 33-17,34 99 1,65 33 0,-33 1-1,0-67 1,0-33-1,-33 0 1,-33-33 0,33-33-1,-33-33 63,33 33-62,-33-33-16,33 0 16,34-33-1,-67 33-15,99-66 16,-66 66-16,33-34 16,66 1-1,-99 33 1,-33 0 46</inkml:trace>
  <inkml:trace contextRef="#ctx0" brushRef="#br1" timeOffset="-200258.57">21167 20141 0,'0'0'0,"0"-33"0,0 0 15,-33 0 17,66 33-17,-33 33 1,0 66 0,0 34-1,0-1 16,0 33-15,0-32 0,0-34-1,33-33 1,-33-33 0,0 0-1,0 0 1,0-66-1,-33 33 17,0 0-17,-34-66 1,-65 33 15,-66-66-31,-100 0 31,166 66-15,33-1 0,99 1-1</inkml:trace>
  <inkml:trace contextRef="#ctx0" brushRef="#br1" timeOffset="-195511.57">16801 16107 0,'0'-34'0,"0"1"15,-33 33 32,66 0-47,-33 33 47,33-33-47,66 199 47,-66-166-47,0 33 0,34 0 31,-34-33-15,0 0-1,0-33 1,0-33 0,33 0-1,66-66 1,34 0-1,32 0 1,67-34 0,-100 100-1,-132 0-15,33 33 16,-99 33 109</inkml:trace>
  <inkml:trace contextRef="#ctx0" brushRef="#br1" timeOffset="-191972.57">18455 17727 0,'0'0'0,"0"-33"0,-33 33 15,0 0 17,33 33-17,-34-33 1,1 33-1,33 0-15,-33 33 16,33-33-16,-33 67 16,0 65-1,0-33 1,0 1 0,33-67-1,-33 0 16,33 0-15,0 0 0,0 0-1,33-33 1,-33 34 0,0-34-1,33 0 1,0 33-1,0-33 1,-33 0 0,33-33-1,33 0 1,1 0 0,-1 0-1,-33 33 1,33 0 15,33-33-15,-99 33-16,99 0 15,-66-33-15,100 33 16,-1-33 0,-66 33-1,67-33 1,-67-33-1,66 0 1,-66 33 0,33-33-1,1 66 1,-1 33 0,0-32-1,0-1 16,67 0-15,32-66 0,-33-34-1,-65 34 1,32-33 0,-33 66-1,-33-33 1,0 66-1,-33-33-15,34 33 16,-34-33-16,0 0 0,33 33 16,33 0-1,-33-66 1,67 0 0,-1 0-1,-33 0 1,0 0 15,-66 0-15,0 33-16,-33 33 15,33-33 1,1 33 0,32 0-1,0-66 1,0-33-1,33-33 1,0 0 0,-32-34-1,-1 67 1,-66 0 0,-33 33-1,0 33 16,33-33-15,-33 0 0,-1-66-1,34-1 1,-33-65 0,0 0-1,0 32 1,0 34-1,-33 66 1,-99 66 0,-34 33-1,1 0 1,32-33 0,1 1-1,132-34-15,-66-34 16,66 34-1,0 0-15,0-33 16,-67-66 0,34 33-1,0 33 1,-33 33 0,-33 0-1,-34 33 1,133-33-16,-132 66 15,132-66-15,-100 33 16,1 0 0,0-33-1,-1-33 1,34 0 0,0 0-1,-33 33 16,-67 0-15,1 0 0,165 33-16,-133 0 15,133-33-15,0 0 0,-33 33 16,-33 33 0,33-66-1,0 0-15</inkml:trace>
  <inkml:trace contextRef="#ctx0" brushRef="#br1" timeOffset="-187694.57">14221 13328 0,'0'-33'15,"0"0"16,0 66 32,33-33-47,-33 33-16,34 0 15,-1 1-15,0 32 16,66 66-1,0-33 1,-33-33 0,33 0-1,-65-99 1,-1 33 0,99-66-1,33-66 16,-99 132-31,100-99 16,-100 66-16,132-67 16,-132 34-16,265-66 15,-232 99-15,199-99 16,-133 66 0,-98 32-1,-67 1-15,33 33 16,-66 0-16,33 33 15</inkml:trace>
  <inkml:trace contextRef="#ctx0" brushRef="#br1" timeOffset="-185443.53">23548 20968 0,'0'-33'47,"0"0"-32,0 66 64,33-33-64,-33 33-15,33-33 16,0 33-1,-33 0-15,33 0 16,0-33-16,0 67 16,-33-1-1,33-33 1,-33 0 0,33-33 30</inkml:trace>
  <inkml:trace contextRef="#ctx0" brushRef="#br1" timeOffset="-184694.53">23250 21729 0,'0'-33'15,"33"0"17,-33 0-32,33 33 15,-33-33 1,33 0-1,1 66 1,32 0 0,0 33-1,0 33 1,0 0 0,0-33-1,-33-66 16,-33-33 1,33 33-17,0-66 1,34 0 0,-1-33-1,0 33 1,-33 33-1</inkml:trace>
  <inkml:trace contextRef="#ctx0" brushRef="#br1" timeOffset="-183529.52">22920 18885 0,'0'0'0,"0"-33"63,-34 33-63,34-34 31,0 68 0,34-34-31,-34 33 16,33 66-1,33 0 1,66 0 0,-33-33-1,67 1 1,-133-34 0,33-66-1,0-34 1,-33 1-1,33 0 17,33 0-17,34 0 1,65 0 0,34 0-1,-34-1 1,-33 1-1,-98 66-15,-1-33 16,-33 33-16,0-33 16,0 0-1,-33 66 79,0-66-94,-66 33 16</inkml:trace>
  <inkml:trace contextRef="#ctx0" brushRef="#br1" timeOffset="-180960.53">15379 21101 0,'0'0'16,"33"0"0,-33 33-1,0-66 1,-33 33 15,33-34-15,0 1-1,-33 0 1,0 0 0,0 33-16,0-66 15,0 66-15,-34-33 16,-32 0 0,-99 66-1,65 33 1,-65 0-1,99 67 17,-33-1-17,65 33 1,34 34 0,33-34-1,0-33 1,0 34-1,0-67 1,33 0 0,0 33-1,34-32 1,-1-1 0,33-33-1,-33 0 16,-33-33-31,33 33 16,-33-66-16,34 67 0,-34-67 16,66 66-1,-66-66-15,33 0 16,-33 0-16,66-33 16,-66 33-16,0 0 0,67-33 15,-1-34 1,33-32-1,0-33 1,-32 0 0,-34-1-1,0-32 1,-33 0 0,-33-1-1,-33-32 1,-33 65-1,33 100 1,-33-132 0,66 132-16,-33 0 0,-1-33 15,-65-67 1,0 67 0,0 0-1,0 66 1,-1 0-1,1 33 1,-33 33 0,0 67-1,32-1 1,1 0 0,66-99-16,0 67 15,33-67-15,-33 66 31,33 66-15,0-33-16,66 1 31,0 32-15,33-66 0,100 34-1,-166-100-15,198 33 0</inkml:trace>
  <inkml:trace contextRef="#ctx0" brushRef="#br1" timeOffset="-174463.53">23746 14188 0,'0'-33'0,"0"0"31,0 0-15,-33 33 31,33 33-31,0 0-16,-33 33 15,0 100 1,0-34-1,33 66 1,0 1 15,0-100-15,66 33 0,-33-65-1,0-34 1,0 33-1,-33-33 1,0 33 0,0 0-1,-33 0 1,33-33 0,0 0-16,0 0 15,33 1 1,-33-1 15,67 0-31,-34-33 31,0 0-15,0 0-16,33 0 16,-33 0-16,33 33 15,-33-33-15,0 0 16,0 0-16,0-33 15,34 33 1,-1 0 0,0 0-1,0-33 1,-33 66 0,0-33-1,33 33 1,34 0-1,-1 0 1,-66-33 0,33 0-1,-33 0-15,0 0 0,0 0 0,0 0 16,33-33 0,-33 0-1,34 33 1,-34 0-1,33 0 1,0 0 0,66 33-1,1 0 1,-1-33 0,-66 0-1,0-33 16,0 0-15,-33 33-16,67 33 31,-34 0-15,99 33 0,-66-33-1,166-33 1,-199 0-1,-33 0-15,66-33 16,-66 33-16,34-33 16,-1 0-1,-33 0 1,33 66 0,0 0-1,66 0 1,-32 0-1,32-33 1,-33 0 15,66-66-15,-32 0 0,32 33-1,-66 0 1,-33 66-1,1 0 1,32 33 0,0 0-1,33-66 1,-65 0 0,65-33-1,199-33 32,-298 66-31,0 0-16,33 33 15,33 33 1,0 0 0,0-33-1,-32-33 1,32-33-1,0-33 1,-33 33 0,-66 0-16,33 0 15,0 0-15,0 33 16,1 0 0,32 33-1,0 33 1,0 0-1,33-33 1,33-66 15,-65 33-31,-34-33 16,0 33-16,0 0 0,33-33 16,-33 0-16,0 0 15,0 0 1,0 33-1,0 0 17,0 0-1,-33-33-15,33 33-16,-33-33 15,0 0-15,34-34 31,-34 34-31,33-66 0,0 0 16,0-33 15,-66 32-15,0 1 0,-67 33-1,100 33-15,-99-33 16,66 33-16,0 0 15,0-33 1,0 33 0,33-34-1,0 1 1,-33-66 0,0 33-1,-33 33 1,-1-1-1,-65 34 1,66 33 15,0 0-15,-33 33 0,66-33-1,0 0-15,-1-33 16,1 33-16,-33-33 15,0-33 1,0 0 0,-33 33-1,-67 33 1,1 33 0,-67 33-1,166-33 1,-231 66-1,164-65 1,34-68 15,0-32-15,33 0 0,33 66-16,-33-66 15,-1 66-15,-32-33 16,-165 33-1,231 0-15,-166 33 16,133 0-16,-99 0 16,-100 33-1,100-66 1,32 0 0,-32-66-1,99 0 1,-100 33-1,34 0 1,-33 66 15,-34 0-15,-32 33 0,66-33-1,32-33 1,34-33-1,0 0 1,0 33 0,-67 33-1,-32 33 1,-34 0 0,67-32-1,66-34 1,-1-67-1,34-65 1,-66 33 15,66 66-15,-100 99 0,1 66-1,-99 166-15</inkml:trace>
  <inkml:trace contextRef="#ctx0" brushRef="#br1" timeOffset="-171447.53">26888 16040 0,'0'-33'47,"0"66"31,0 0-78,33 1 0,-33-1 0,33 99 16,1-66-16,-1 132 15,0-164 1,0 164-16,33 0 31,-33 67-15,0-133 0,0 34-1,-33-34 1,0-99-16,33 99 15,-33-99-15,0 67 16,33 65 0,0-33-1,0-66 1,-33-33-16,0 34 16,33-34-16,-33 0 0,0 33 15,0 0 1,-33 33 15,0 0-15,0-65-1,0-1 1,-33 33 0,0-33-1,-33 33 1,-67 33-1,1 0 1,0-32 0,-34-1-1,67 33 1,-67 0 0,34 33-1,66-32 1,0-1-1,-1-33 1,-32 33 15,99-66-31,0 0 16,0 0-16,-33 1 16,66-1-16,-100 33 15,67-33-15,-33 33 16,-33 0-1,-33 0 1,66 0 0,-67 34-1,34-34 1,0 33 0,0-33-1,66-33 16,0 0-15,-34 0-16,34-33 31,0 33-15,-33 1 0,33-1-1,33 0 1</inkml:trace>
  <inkml:trace contextRef="#ctx0" brushRef="#br1" timeOffset="-170547.53">24276 20373 0,'0'0'0,"-34"33"94,34 0-79,-33-33-15,33 33 16,-66 66 0,33-99-16,0 67 15,0-34-15,-33 66 16,0 33-1,0-33 1,32 1 0,1-34-1,0-33 1,33 0 0,-33-33-1,66 0 63,0 0-31,0 0-47,1-33 16,-1 33-16,33 0 15,132-33 1,-99 33 0,133 0-1,-133 0 1,0 0 0,-32-33-1,-34 33 16,-33 33-15,33 33-16</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7:39:47.136"/>
    </inkml:context>
    <inkml:brush xml:id="br0">
      <inkml:brushProperty name="width" value="0.05292" units="cm"/>
      <inkml:brushProperty name="height" value="0.05292" units="cm"/>
      <inkml:brushProperty name="color" value="#C00000"/>
    </inkml:brush>
  </inkml:definitions>
  <inkml:trace contextRef="#ctx0" brushRef="#br0">3836 2348 0,'0'-33'16,"-33"33"-16,33-33 31,-33 33-15,33-33-16,0 0 31,-33 33-15,33-33-1,-33 33 1,0 0 0,-66-33-1,-66 33 1,65 33 0,1 33-1,0 0 1,0 0-1,32 33 1,34-32 0,-33 32 15,33 0-31,0 0 31,33 0-15,0 1-1,33-1 1,0 33 0,0-33-1,67 1 1,-67-34 0,66 33-1,-33-66 1,33 33-1,0-66 1,1 0 0,-1 0-1,0-33 1,-33 0 15,33-33-15,-32 0-1,32-66 1,-66 32 0,-33 67-16,33-132 15,-33 132-15,0 0 0,0-67 16,-33-65 0,0 0-1,-33 32 1,-34 34-1,34 33 1,-33-33 0</inkml:trace>
  <inkml:trace contextRef="#ctx0" brushRef="#br0" timeOffset="1800">12799 2447 0,'0'0'0,"-33"0"0,0 0 16,33-33-1,-33 0 1,-33-33 0,0 33-1,0-33 1,-67 33 0,67-33-1,-66 33 1,0 33 15,98 0-31,-65 0 0,66 0 0,-66 33 16,-33 0-1,32 33 1,34-33 0,-33 66-1,66 33 16,0-32-15,33 32 0,-33 0-1,33-33 1,0 34 0,33-1-1,0 0 1,0 1-1,66-1 1,-66-66 0,100 66-1,-1-65 1,-33-34 0,33-33 15,-32 0-16,32 0 1,0-33 0,1-1-1,-1-65 1,-33 33 0,-99 33-16,66-66 15,-33 66-15,0-100 16,34-65-1,-67 33 1,0 98-16,-67-131 16,67 165-16,-33-66 15,-66-34 1,-33 1 0</inkml:trace>
  <inkml:trace contextRef="#ctx0" brushRef="#br0" timeOffset="11931.99">6945 3870 0,'0'33'109,"33"0"-93,-33 0-1,0 0-15,0 66 32,33 33-17,34 497 1,-34-365 0,-33-164 15,0-1 0,33-33 0,-33-33-15,0 132 0,33-65-1</inkml:trace>
  <inkml:trace contextRef="#ctx0" brushRef="#br0" timeOffset="12648.99">7045 4498 0,'0'0'0,"-34"0"0,34-33 16,34 0 15,-1 33-15,0-33-16,66 0 31,66 0-15,-32 33-1,65 33 1,-132 0 0,0 0-1,-33 33 1,0 0-1,-33 0 1,-33 0 15,0 67-31,0-67 16,-66-33 0,99 0-16,-99-33 15,66 0 1,-67 0-16,1 0 31,-132-66-15,132 33-1,-1-67-15</inkml:trace>
  <inkml:trace contextRef="#ctx0" brushRef="#br0" timeOffset="13491.99">8037 4729 0,'33'0'62,"0"0"-62,0 0 0,33 0 16,-33 0-16,99 33 16,-98-33-1,65 0-15,66 0 16,0 0 15,1 0-15,-34 0-16,-99 0 0,99 0 31,-98 0-31,65 0 16,-33 0-1,33 0 1,-66 0 15,0 0 0,0 0-15</inkml:trace>
  <inkml:trace contextRef="#ctx0" brushRef="#br0" timeOffset="14080.99">9525 4366 0,'0'0'0,"0"-33"16,0 66 0,0 0 31,33-33-32,0 33 1,66 0-16,-32 33 31,65-33-15,-66 0-1,33 33 1,-66-66 0,-33 33-1,0 33 1,-33-32-1,0 32 1,0 0 0,-33-33-1,0 33 1,0-33 0,-1 0-1,34-33 1</inkml:trace>
  <inkml:trace contextRef="#ctx0" brushRef="#br0" timeOffset="15447.99">11311 4498 0,'-33'0'16,"33"-33"0,-33 33-1,33-33-15,-33 33 16,0-66-16,0 33 31,-100-34-15,67 34-1,-33 0 1,-33 66 0,32 0-1,1 67 1,33 131 31,66-198-47,0 0 0,66 66 15,0-32 1,34-1 15,98-66-15,-66-66-16,-33-1 31,1-32-15,-34-33-1,-66 66 1,0-33 0,-33 32-1,33 101 63,0-1-62,33-33-16,-33 33 16,0 0-16,33 33 15,33 33 1,-33 0 15,33 34-15,-33-34-1,34 33 1,-34-33 0,0-32-1,0-1 1,0-33-1,-33 0 1,0-66 31,33 33-31,-33-33-1,0 0 1,0-34-16,0 34 0,33-99 31,-33 99-31,33-99 16,0-34-1,0 34 1,0 0 0,-33 99-1,0 0-15</inkml:trace>
  <inkml:trace contextRef="#ctx0" brushRef="#br0" timeOffset="18701.99">28972 2943 0,'-33'-33'16,"66"33"62,-33 33-78,33 1 15,-33-1-15,33 0 16,0 33 0,33 33-1,0-33 1,-33-33-1,1 0 1,-34-66 47,33 33-48,-33-33-15,33 33 16,0-66-16,66-33 31,99-33-15,1-1-1,-67 67 1,-99 66 0,0 0-1,-33 66-15</inkml:trace>
  <inkml:trace contextRef="#ctx0" brushRef="#br0" timeOffset="26501.99">28244 6019 0,'0'33'94,"33"0"-63,-33 0-15,33-33-16,-33 34 16,33-1-16,1 33 15,-1 0 1,0 33-1,0-33 1,0-33 0,-33-66 15,33 33-31,-33-33 31,33 33-15,-33-33-16,33 0 15,-33 0 1,66-33-16,-33 33 16,100-33-1,32-1 1,0 1 0,-65 33-1,-67 33-15,-33-33 16,33 33-16,-66 0 15,33 33 1</inkml:trace>
  <inkml:trace contextRef="#ctx0" brushRef="#br0" timeOffset="28414.99">4002 5589 0,'-33'0'16,"0"-33"15,0 33-15,0-33-1,-1 0 1,-65 0-1,0 33 1,0 0 0,66 0-16,0 0 15,0 33 1,-34-33-16,-32 99 16,0 1-1,66-100-15,-33 132 16,66-99-16,-33-33 15,0 99-15,0 33 32,33-32-17,33 32 1,33 33 0,0-65-1,33-1 1,33-33-1,34 0 1,-1-66 0,-33-33-1,34-66 1,-100 0 0,33-100-1,-33 1 1,-66-34-1,-66 67 1,66 132 0,-99-133-1,66 133-15,-33-33 16,-100 33-16</inkml:trace>
  <inkml:trace contextRef="#ctx0" brushRef="#br0" timeOffset="29828.99">11179 5589 0,'0'0'0,"-33"0"15,33-33 1,-34 33-1,-32-66 1,0 0 0,-33 33-1,0 0 1,66 0-16,-67 33 16,67 0-1,-66 0-15,-66 0 16,66 66-1,-1 0 1,34 33 15,33-66-31,0 67 16,33-67-16,-33 33 16,33 33-1,0 0 1,0-66-16,0 33 15,33-33-15,0 34 16,0 32 0,33 0-1,1 0 1,65-33 0,-33 1-1,66-34 1,-65 0 15,32-33-15,-33 0-1,-66 0-15,66-33 16,-66 33-16,34-33 16,-34 33-16,33-33 15,-33-1-15,0 1 16,0-33-1,0-66 1,0-33 0,-33-1-1,-66 1 1,33 33 0,-33 65-1,0-32 1</inkml:trace>
  <inkml:trace contextRef="#ctx0" brushRef="#br0" timeOffset="41257.99">7045 7474 0,'0'0'0,"-34"0"16,34-33 15,34 33-15,-68 0-1,34-33 1,-33 33-1,0-33 1,-33 0 0,-33 0-1,0 0 1,0 33 0,-1 33-1,34-33 1,0 66-1,0 33 1,33-32 0,0 32 15,33 0-15,33-33-1,33-33 1,33 0-1,0 0 1,1-33 0,32-33-1,-99 0 1,0 33 0,0-33-1,-33-33 1,0 33-16,0-33 15,0 33 1,0 0 0,33-33-16,-33 32 31,0 1-15,0 0 93,0 66-78,33-33-15,-33 33-1,33-33 1,-33 34-16,33 32 16,34 0 15,-1 33-15,0 0-1,33 34 1,-33-67-1,-33 33 1,0-66 0,0-33-16,-33 33 15,33-33-15,-33 33 16,0-66 62,34 33-62,-34-33-1,0 0 1,33-33 0,-33 33-16,33-166 15,-33 166-15,33-66 16,33-33-1,-33 32 1,-33 67-16,0 0 16,-33 33-1</inkml:trace>
  <inkml:trace contextRef="#ctx0" brushRef="#br0" timeOffset="42127.99">8169 7838 0,'33'0'78,"0"0"-62,-33 33-16,33-33 0,66 0 15,67 33 1,32 1 0,-32-34 15,-1-34-15,66 34-1,-65 0 1,-1 0-1,-32-33 1,-67 33 0,33 0-1,0 0 1,-33 0 0,33 0-1,-65 0 1,-1 0-1,-66 0 17</inkml:trace>
  <inkml:trace contextRef="#ctx0" brushRef="#br0" timeOffset="42577.99">9856 7508 0,'-33'0'16,"33"-34"-1,0 68 1,33-34-1,0 0 1,-33 33-16,33-33 16,0 33-1,66 33 1,-66-66-16,66 66 16,67 33-1,-100-33 1,33 1-1,-66-1 1,-33 33 0,-33-33-1,-33 0 1,-33 33 0,33-66-1,-67-66 1</inkml:trace>
  <inkml:trace contextRef="#ctx0" brushRef="#br0" timeOffset="44954.99">11212 7011 0,'-33'-33'0,"33"0"31,0 0-15,-33 33-1,33 33 32,33 0-31,-33 0-1,0 1-15,0 32 16,66 165 0,-33 1-1,0-67 1,-33 34 0,33-1-1,-33-33 1,33-32-1,-33 32 1,0-132-16,0 33 16,0-33-1,0 0-15,33 33 32,-33-32-17,0-1 1</inkml:trace>
  <inkml:trace contextRef="#ctx0" brushRef="#br0" timeOffset="45660.99">11377 7541 0,'0'0'0,"0"-33"15,0-1 17,33 34-17,-33-33-15,33 33 31,0-33-31,33 33 16,67-33 0,-1 33-1,-33 33 17,34 0-17,-67 0 1,-33-33-16,0 67 15,0-34-15,-33 0 16,33 33 0,-33-33-1,0 33 1,-33-33 0,0 0-1,-33 0 1,0 0-1,-34 1 1,-65-34 0,66 33-1,-133-100 1</inkml:trace>
  <inkml:trace contextRef="#ctx0" brushRef="#br0" timeOffset="52075.99">19248 3175 0,'-33'0'31,"0"0"16,66 0 78,0 33-110,1-33-15,32 33 16,132 66 0,-132-66-1,33 67 1,-32-34 0,32 0-1,-33 33 1,-33 0-1,0-32 1,0-34-16,0 33 16,0-33-1,-33 33-15,33 0 16,0-33 31,-33 0-16,0 0 0,0 0-15,0 34-16,34 65 16,-68 165-1,1 993 1</inkml:trace>
  <inkml:trace contextRef="#ctx0" brushRef="#br0" timeOffset="54209.99">20009 5755 0,'-33'33'31,"66"-33"47,-33-33-78,33 33 16,-33-33 0,33 33-1,-33-33-15,-33 33 32,33 33 46,0 0-47,33-33-31,-33 33 16,0 0-16,33 0 15,0 99 1,0-66-1,-33-33-15,0 34 16,0-34 0,0 0-16,0 0 15,0 33 17,0-33-17,-33-33 95,0 0-110,0 33 0,0-33 0,-33 33 15,33-33 16,-33 0 1,33 0-1,0 33-15,-33-66-1,32 33 1,1 0-16</inkml:trace>
  <inkml:trace contextRef="#ctx0" brushRef="#br0" timeOffset="55125.99">19910 6185 0,'0'-33'16,"0"-1"31,0 68 15,-33-34-62,0 0 16,33 33-16,-33-33 0,-67 66 31,34 0-15,33-33-1,0 33 1,33-33 0,-33-33-16,33 33 15,-33 0 48,66-33 46,0 33-78,0-33-15,-33 34-16,33-34 0,0 33 16,0 0-1,67 0 1,-67 0-16,33 0 16,-33-33-16,0 0 15,0 33 1,0-33-1,0 0 1,-33 33 0</inkml:trace>
  <inkml:trace contextRef="#ctx0" brushRef="#br0" timeOffset="58491.99">4068 8367 0,'-33'0'15,"0"0"32,33-33-47,-33 33 16,0 0 0,33-33-16,-66 33 15,-1 0 1,-32 33-1,-66 67 1,66-34 0,-1 0-1,67-33 1,-66 99-16,66-99 16,-33 100-16,0-1 31,33-99-31,0 132 15,33-132-15,-34 100 16,68-34 0,-1 66-1,0-32 1,66-67 0,0 0-1,33-33 1,1 0-1,-100-33-15,99-33 16,-99 33-16,133-66 16,-67-66-1,0-34 1,0-65 0,-99-34 15,-66 34-16,-33 32 1,-133 100 0</inkml:trace>
  <inkml:trace contextRef="#ctx0" brushRef="#br0" timeOffset="60608.99">14288 8764 0,'-34'0'0,"1"-33"16,33 0 15,0 0-15,-33 33-16,33-33 15,-33 0 1,-33 0 0,0-33-1,0 33 1,-33-33-1,-1 66 1,-32 0 0,33 66-1,-199 165 32,265-198-47,0 33 16,-33 34-1,0 65 1,66-66 0,33 67-1,33-67 1,0 0 0,33 0-1,1 0 1,32-32-1,-99-34-15,66 33 16,-66-66-16,33 33 16,67 0-1,-34-66 1,33 0 0,0 0 15,-132 0-31,100-33 15,-67 66-15,33-100 16,0 1 0,-33 0-1,-33-67 1,-33 1 0,-33 33-1,-33 33 1,-1-1-1,34 1 1</inkml:trace>
  <inkml:trace contextRef="#ctx0" brushRef="#br0" timeOffset="63825.99">7805 8764 0,'0'-33'0,"-33"33"31,33-33-15,-33 33-1,33-33 1,-33 33-1,0-33 1,-33 0 0,33 0-1,-67 0 1,1 0 0,-33 33-1,0 33 1,-1 33-1,1 33 1,33 0 0,-33 34-1,32 32 17,67-99-32,33 33 15,0 1 16,0-34-15,66 33 0,1-33-1,-1 0 1,66 0 0,33 1-1,-32-1 1,-1-33-1,0-33 1,-33 0 0,34-33-1,-34 0 1,0-33 0,-66 32-1,0-32 1,0 33-16,1-33 15,-1-66 1,-33-1 0,0-32-1,-33 33 1,-34 66 0,-32 0-1,-33 32-15</inkml:trace>
  <inkml:trace contextRef="#ctx0" brushRef="#br0" timeOffset="66657.99">18521 8930 0,'0'-33'31,"0"0"16,0-1-31,0 1 15,-33 0-15,33 0-16,0 0 0,-33-33 15,0 0 1,-34 33 0,1 0-1,-33 0 1,33 33 0,33 0-1,-66 0 1,66 0-16,-34 33 15,1-33-15,33 33 16,0-33-16,-66 99 16,33-33-1,0 66 1,66-32 0,-33-1-1,66 0 1,-33 0-1,0-66-15,66 34 16,-66-34-16,33 0 16,0 0-16,33 33 15,33 0 17,-33 0-32,1-33 15,-34-33-15,66 33 16,33 0-1,34-33 1,-67-33 0,-66 33-16,33-33 15,-33 0-15,66-33 16,0 0 0,-32-33-1,-67 66-15,33-100 16,-33 100-16,-33-99 15,-34 0 1,1-1 0,-66 34-1,33 66 1</inkml:trace>
  <inkml:trace contextRef="#ctx0" brushRef="#br0" timeOffset="68829">27417 8996 0,'34'0'16,"-1"0"31,-33 33 15,33-33-62,-33 33 16,33 0-16,-33 0 16,33 0-1,33 66 1,-33-66-16,0 34 16,0-34-16,0 0 15,0 0 1,-33 0-1,33-33 1,0 0 47,-33-33-63,34 33 15,-1 0-15,-33-33 16,132-33-1,-99 66-15,99-100 16,133-32 0,-67 0-1,-65 66 1,-34 33 0,-99 33 15</inkml:trace>
  <inkml:trace contextRef="#ctx0" brushRef="#br0" timeOffset="70773.99">19215 3208 0,'0'-33'0,"33"33"0,-33-33 47,0 0-32,34 33 48,-1 0-63,0 0 15,33 0-15,0 33 16,232 33 0,-67 33-1,-165-99-15,232 100 16,-232-67-16,99 33 16,100 99-1,-133-33 1,67 67-1,-67-100 1,33 33 0,-32 34-1,-100-133-15,66 99 16,-99-99-16,66 66 16,-33-66-16,33 133 31,-66-133-31,66 66 15,-66-66-15,34 66 16,-1-66-16,33 100 16,0-1-1,-33-33 1,0-66-16,0 67 16,-33-67-16,0 33 15,33 33 1,-33 33-1,0 1 1,0 32 0,0-33-1,0 34 1,-33-1 0,0 33-1,0-65 16,33-100-31,-66 99 16,66-99-16,-33 33 16,0 67-1,0-100-15,0 66 16,33-66-16,-67 33 16,1 33-1,0 34 1,0-34-1,0 0 1,-33 33 0,-1 1-1,67-67 1,-33 0 0,33 0-1,33-33 1,-66 0-1,33 0-15,33 0 16,-66 0 0,66 0-1,-33 1-15</inkml:trace>
  <inkml:trace contextRef="#ctx0" brushRef="#br0" timeOffset="71673.99">21299 8103 0,'-33'0'0,"33"33"47,0 0-16,0 0-15,-33 66 0,33-66-1,-33 67 1,33-67-16,-33 66 16,33-66-16,-33 33 15,33 0 1,-33 0-1,33-33 1,0 1 15,-34-34 16,34 33-47,34-33 47,-1 0 16,-33-33-63,33 33 15,0 0 1,-33-34-16,99 34 15,-66-33-15,33 0 16,-33 33-16,100-33 16,32-33-1,-66 66 1,0-33 0</inkml:trace>
  <inkml:trace contextRef="#ctx0" brushRef="#br0" timeOffset="73456.99">8434 10352 0,'0'0'0,"0"-33"15,0 66 95,0 0-95,0 0-15,0 0 0,0 0 16,0 132 0,0 100-1,33-33 1,-33-67-1,33 33 1,-33-165-16,0 100 16,0-100-16,33 66 15,-33-33 1,0-33 15,33 0-31</inkml:trace>
  <inkml:trace contextRef="#ctx0" brushRef="#br0" timeOffset="74073.99">8467 10914 0,'0'-33'0,"33"33"32,-33-33-17,33 33 1,0-33 0,0 0-1,66 33 1,0 0-1,-66 0-15,67 0 16,-67 33-16,33-33 16,0 66-1,-33-33 1,0 33 0,-66-33-1,0 33 1,0-33 15,-33 1-15,0-1-1,-67-33 1,-32 33 0,66-66-1,0 0 1</inkml:trace>
  <inkml:trace contextRef="#ctx0" brushRef="#br0" timeOffset="75375.99">7243 10980 0,'0'-33'0,"33"33"62,0 0-46,0 0 0,0 0-16,0 0 15,0 0-15,100 0 16,-34 0 0,33 0-1,-33 0 1,-32 0 15,-1-33-15,-33 33-1,0 0 1,0 0 0,0 0 15,-66 0 31,33 33 32,0 0-63,33 0-15,-33 33 0,0 1-1,0-1 1,33 66-1,-33-99 1</inkml:trace>
  <inkml:trace contextRef="#ctx0" brushRef="#br0" timeOffset="76259.99">9426 11046 0,'0'0'0,"33"0"78,0 0-62,0 0-1,0 0 1,0 33-16,0-33 16,66 0-1,67 0 1,-1 33-1,1-33 1,-1 0 0,-33 0-1,-33 34 1,-32-1 0,-34-33-16,0 0 15,0 0 16,-66 0-15,0 0 15</inkml:trace>
  <inkml:trace contextRef="#ctx0" brushRef="#br0" timeOffset="76789.99">10550 10716 0,'0'-33'31,"33"33"0,-33 33-15,33-33 0,67 66-1,-34 0 1,66 0-1,-33 0 1,0 0 0,-65 0-1,-1-66 1,-66 34 15,-1-34 0,1 33-15,-33 33 0,66-33-16,-99 33 15,66-66-15,-33 66 16,-66 0 0</inkml:trace>
  <inkml:trace contextRef="#ctx0" brushRef="#br0" timeOffset="77972.99">11576 10848 0,'33'0'78,"0"0"-62,0 0 0,0 0-1,0 0 1,0 0-16,0 0 0,99 0 15,1 0 1,32 0 0,-33-33-1,-33 33 1,-132 0 78,33 33-79,33 0 79,-33 0-94,0 0 16,0 0-16,0 0 15,0 0-15,34 0 16,-34 0-16,0 1 16,0-1-1,33-33-15,-33 33 16,0 0-1</inkml:trace>
  <inkml:trace contextRef="#ctx0" brushRef="#br0" timeOffset="79356.99">13494 10782 0,'33'0'15,"-33"-33"1,0 0 15,0 0-31,-33 33 31,33-34-31,-33 34 0,-33-33 16,-1-33 0,34 66-16,-33 0 15,33-33 1,-66 66-1,0-33 1,-34 66 0,67 1-1,33-1 1,66 33 0,0 0-1,67-33 1,65-33-1,-132-33-15,165 0 16,-165 0-16,67-33 16,-67 33-16,66-33 15,-66 0 1,-33 0-16,33-66 16,-33 66-1,0 0-15,0 0 16,-33 0-1,33-1 17,0 68-17,33-34 1,-33 33 15,0 0-31,33 0 16,33 66-1,0 33 1,34 1 0,-34-1-1,-33-66 1,0 0 0,-33-33-1,33 0 1,-33-66 46,33 33-46,-33-33-16,0-33 16,33-33-1,0-100 1,0 34-1,67-199 1</inkml:trace>
  <inkml:trace contextRef="#ctx0" brushRef="#br0" timeOffset="81310.99">3704 11609 0,'-33'0'31,"33"-33"-16,0-1 1,-33 34-16,33-33 16,-33 0-16,-33 0 15,0 33 1,0 0 0,-67 33-1,67 33 1,-33 1 15,66-34-31,-33 66 16,33-66-16,-34 33 15,1 166 1,33-100 0,33-66-1,0 0 1,0 0-1,132 67 1,100 131 0,0-198-1,-1-99 1,-33-66 0,-65 0-1,-67-33 16,-33-67-31,-66 67 32,-99-133-17,-1 133 1,1 33 0,0 132-1</inkml:trace>
  <inkml:trace contextRef="#ctx0" brushRef="#br0" timeOffset="82507.99">11840 11542 0,'0'0'0,"0"-33"0,-33 33 16,33-33-1,-66 0 1,-33-33 0,-1 0-1,-32 33 1,33 0-1,0 66 1,-1 0 0,-32 99-1,0 1 1,33 32 0,33-33-1,32 34 1,1 32 15,66-33-15,34-32-1,32-1 1,0-33 0,0-33-1,100 0 1,32-32-1,-32-101 1,32 1 0,-99-33-1,-32 0 1,-67-67 0,-33 1-1,-33-66 1,0 197-16,-34-131 31,67 132-31,-99-33 16,-66 0-16</inkml:trace>
  <inkml:trace contextRef="#ctx0" brushRef="#br0" timeOffset="89323.99">7640 11939 0,'0'-33'110,"0"0"-95,-33 0 1,33 0-16,-33 0 16,0-33-1,0 33-15,-34-33 16,-32 33 15,0-34-31,-33 67 31,66 0-15,-67 0 0,67 33-1,0 34 1,0-1-1,0 33 1,0-33 0,32 33-1,34-33 1,-33 1 0,0 65-1,33-33 1,0 0-1,33-33 1,0 1 15,1 32-15,-1-33 0,66 0-1,-33-33 1,33 33-1,33 1 1,67-34 0,-34-33-1,1-33 1,-34-34 0,-33-32-1,-33-33 16,-33-34-15,-33-65-16,-33 66 31,-66-1-15,0 67 0,0 66-1,-1 33-15</inkml:trace>
  <inkml:trace contextRef="#ctx0" brushRef="#br0" timeOffset="91820.99">16338 11906 0,'33'0'15,"0"0"16,-33-33-15,0 0 15,-33 33 1,33-33-32,-33 0 15,-33-33 1,33 33-1,0 0 1,-66-33 0,32 32-1,1 1 1,33 33-16,-66-33 16,66 33-1,0 0-15,0 0 0,-33 0 16,32 0-1,1 0 1,0 0-16,-33 33 31,0 0-15,0 1 0,33-1-1,-33 33 1,33-33-1,0 33 1,-1 33 0,1-33-1,33 0 1,0 133 31,0-166-47,0 0 0,0 33 15,33 33 1,1-32 15,32 32-15,-66-33 0,33-66-16,0 66 15,0-66-15,0 66 16,33-33-1,0 0 1,33-33 0,1 0-1,-1-33 1,33 0 0,-99 33-16,67-33 15,-67 33-15,33-33 31,-33 0-31,33-33 16,-33 66-16,0-66 0,33-34 31,-66-32-15,0 33 0,-33-99-1,-66 65 1</inkml:trace>
  <inkml:trace contextRef="#ctx0" brushRef="#br0" timeOffset="94153.99">7474 13957 0,'34'0'0,"-34"33"0,-34-33 16,68 0 109,-34-33-110,33 33-15,0 0 16,66 0-16,33-33 31,-99 33-31,67-33 16,-67 33-16,0 0 0,33 0 16,0 0-1,-33 0 63,-33 33 63,0 0-79,0 0-46,0 0 0,33 0-16,-33 132 15,0-98 1</inkml:trace>
  <inkml:trace contextRef="#ctx0" brushRef="#br0" timeOffset="95254.99">9194 14122 0,'0'-33'0,"-33"33"15,33-33-15,-33 0 32,0 0-17,0 0 1,-33 0 0,-33 0-1,-1 33 1,1 33-1,-33 33 1,66 0 0,0 66-1,66-32 1,33-1 0,99 0-1,33-66 1,1-33-1,65-66 1,-198 66 0,33-66-1,-33 33-15,-33 0 0,0-34 16,0-65 0,-33 66-1,0 33 1,0 33 15,33 33-15,0 0-1,33 33 1,-33 0 0,66 100-1,1-34 1,-1 33-1,0-32 1,0-1 15,-33-99-15,-33 33 0,33-33-1,-33-66 32,33 33-31,-33-33-16,0-33 15,33-132 1,0 32 0,1 1-1,-1 99-15,33-133 31,-66 166-31,0 0 0,33-66 32,-33 66-32,-33 33 15</inkml:trace>
  <inkml:trace contextRef="#ctx0" brushRef="#br0" timeOffset="96037.99">10484 14254 0,'0'-33'47,"33"33"-16,0 0-15,33 33-1,67-33 1,65 0 0,-33 0-1,530 67 48,-662-67-48,0 0-15,0 0 16,0 33 15,-33-66-31,-33 66 16</inkml:trace>
  <inkml:trace contextRef="#ctx0" brushRef="#br0" timeOffset="96536.99">11708 13924 0,'0'-33'16,"-33"33"-16,33 33 78,33-33-78,33 66 16,99 66-1,34 0 1,-100-65 0,-33-34-1,-66 0 1,33 0 0,-33 0-1,-33 0 1,-33 33-1,-33-33 1,0 33 15,65-33-15,-32-33-16</inkml:trace>
  <inkml:trace contextRef="#ctx0" brushRef="#br0" timeOffset="97336.99">12700 14089 0,'33'0'32,"0"0"14,0 0-30,0 0-16,0 0 16,34-33-1,-1 33-15,33 0 16,-66 0-16,66 0 16,-66 0-16,100-33 15,-100 33-15,0 0 16,0 0-1,-33 33 64,0 0-1,0 0-63,33-33-15,-33 33 0,0 0 16,0 67 0,0-67-16,0 33 15,33-33-15,-33 0 16,0 0-16,0 33 15</inkml:trace>
  <inkml:trace contextRef="#ctx0" brushRef="#br0" timeOffset="97920.99">14023 13262 0,'0'0'15,"0"-33"-15,-33 33 16,33-33 0,0 66 15,0 0-16,0 0-15,-33 100 16,33-67-16,0 132 31,0-132-31,33 166 16,-33 32 0,33-98-1,0 65 1,-33-32-1,0 65 1,0-65 0,33-100-1,-33 0 1</inkml:trace>
  <inkml:trace contextRef="#ctx0" brushRef="#br0" timeOffset="98407.99">14023 13990 0,'0'0'0,"0"-33"15,33 0 1,-33 0 0,33 33-1,0-33 1,66-1 15,1 68-31,-1-1 31,33 33-15,-33 0 0,-66 33-1,-33 0 1,-33 1-1,-33-34 1,-99 0 0,33-33-1,-100-99 1</inkml:trace>
  <inkml:trace contextRef="#ctx0" brushRef="#br0" timeOffset="100352.99">29898 11906 0,'-33'-33'47,"66"33"-32,-33 66 17,33-33-32,-33 0 15,66 67 1,-33-1-1,0 0 1,33 0 0,1-33-1,-67-32 1,33-34 0,0 33-1,0-66 16,0 33-31,66-67 16,0 1 15,100-33-15,-166 99-16,132-66 16,-132 33-16,33 0 15,34 0 1,-133 0-1</inkml:trace>
  <inkml:trace contextRef="#ctx0" brushRef="#br0" timeOffset="102669.99">19447 3241 0,'0'33'62,"33"-33"-31,0 0-15,0 33 0,66 0-1,67 0 1,-1 34-1,-33-1 1,67 0 0,-67 33-1,-33-33 1,1 0 0,-100-33-16,99 34 15,-66-67-15,33 66 16,66 33-1,-33-33 1,1 0 0,-34 33 15,-33-99-31,33 67 16,-66-34-16,66 33 15,33 33 1,1 0-1,-1 67 1,0-34 0,-33-33-1,0 0 17,34 100-32,-67-100 15,33 66 1,0 1-1,-33-67 1,33 33 15,-66-66-31,33 34 16,0-67-16,0 132 16,0-132-16,1 133 15,-1-100-15,-33 33 16,33 66-1,33 67 1,-66-100 0,66 33-1,-33 34 1,-33-34 0,33 1-1,-33 65 16,0-99-15,0 34-16,33 32 16,-33-66 15,-33 67-15,33-67-1,-33 34 1,33-133-16,-33 132 15,33-132-15,0 33 0,-33 33 16,-33 67 0,66-133-16,-66 132 15,66-132-15,-67 133 16,1-67 0,-33 66-1,0-32 1,0-1-1,66-132-15,-67 99 16,100-66-16,-99 33 31,-33 33-15,132-65-16,-99 32 16,99-33-16,-33 0 0,-34 33 15,-32 66 1,0-32-1,0 32 1,66-99 0,-67 66-1,67-66 1,-33 33 0</inkml:trace>
  <inkml:trace contextRef="#ctx0" brushRef="#br0" timeOffset="103568.99">21233 11046 0,'0'33'16,"-33"-33"-1,33 33 1,-33-33-16,33 34 16,-33-1-1,33 99 1,-67 66 0,34-98-1,0-1 1,33 0-1,-33-33 1,33-33 0,0 0 15,0 0-15,33-33 77,0 0-61,-33-33-32,33 33 15,1 0-15,98-33 16,-99 33-16,99-66 15,-99 66-15,100-33 16,-34 33 15,0 0-15,-66 0 0,0 0-1,0-33-15</inkml:trace>
  <inkml:trace contextRef="#ctx0" brushRef="#br0" timeOffset="121919.99">12402 16834 0,'-33'0'16,"66"0"0,-33-33 15,33 33-31,0-33 15,1 33 1,-1-33 15,0 0-31,33 0 16,0 33 15,-33-33-15,33 33-1,0 33 1,-33-33 0,34 33-1,-34-33-15,0 0 16,0 0-16,0 0 16,33 0-1,0 0 1,0-33-1,0 33 1,1 0 0,-34 33-1,33-33 1,-33 33 15,66-33-15,-33 0-1,0-33 1,34-33 0,-67 33-1,33 33 1,-33-33 0,0 66-1,0 0 1,33 0-1,0-33 1,-66 33-16,67-33 31,-34-33-31,0 33 0,66-33 16,-33 0 0,0 0 15,-33 33-16,0 0-15,0 33 16,0 0-16,1-33 16,32 66-1,0-66 1,0 0 0,33-33-1,-33 0 1,34-33-1,-34 32 1,-33 68 0,33-34-1,0 33 1,-33-33 15,99 33-15,-99-33-16,1 0 15,-1-33-15,33 33 16,0-33 0,0-1-1,-33 1 1,66 33 0</inkml:trace>
  <inkml:trace contextRef="#ctx0" brushRef="#br0" timeOffset="124750.99">6846 17892 0,'0'0'0,"0"-33"15,0 0 17,33 33-17,-33-66 1,33 33-1,0 0 1,33 33 0,-32 33-1,65 0 1,0 33 0,33 0-1,1-32 1,-1-1-1,-99-33-15,66-33 16,-66 33-16,33-34 16,1 1 15,-1 33-31,0-33 16,33 33 15,33 33-16,-66 0 1,34 34 0,-1-67-1,0 0 1,33-67 0,-32 1-1,-34 33 1,0 0-1,0 33 1,-33 33 0,66 0-1,1 33 1,-34-32 0,66-34 15,-33 0-16,0-67 1,-32 1 0,-34 66-16,0-33 15,0 33-15,0 0 0,0 0 16,33 33 0,0 0-1,67 33 1,-34-32-1,-66-34-15,66-34 16,-66 34-16,33-33 16,33-33-1,-32 0 1,-34 33 0,33 66 15,-33 0-16,33 0 1,33 33 0,-33-66-1,34-33 1,32 0 0,-66 0-1,66 0 1,-65 0-1,-34 33 1,33 33-16,-33-33 0,0 0 16,66 33-16</inkml:trace>
  <inkml:trace contextRef="#ctx0" brushRef="#br0" timeOffset="130017.99">13262 18885 0,'-33'0'31,"33"-33"-31,-33-1 31,33 1-15,-33 33-1,33-33-15,-33 33 16,0-33 0,0 0-1,-66-33 16,32 33-15,-65 0 0,33 0-1,0 0 1,-34 33 0,67 0-1,33 0-15,-66 0 16,66 0-16,-33 33 15,0 0 1,-34 0 0,1 0-1,66-33-15,-66 66 16,66-33 0,-33-33-16,-34 66 31,1 1-16,33-1 1,33-33 0,0 33-1,0-33 1,0 33 0,33 33-1,0-32 1,0-1-1,0 0 1,33 0 0,0 33-1,-33 0 1,66-32 0,-33-1-1,0-66 1,33 66-1,-33-33-15,1-33 16,65 66 0,0-33-1,-66-33-15,66 33 16,-66-33-16,0 0 0,67 0 16,32 33-1,-33-33 1,100-33-1,-67 33 1,-33-33 0,33 0-1,1 0 1,-34 0 0,33-33 15,0 0-31,-32-1 31,-1-32-15,-66 33-1,33-33 1,-33-33 0,0-1-1,-66 34 1,-33-33-1,0 66 1,-66-67 0</inkml:trace>
  <inkml:trace contextRef="#ctx0" brushRef="#br0" timeOffset="132565.99">17033 18488 0,'0'-33'0,"-34"33"47,34-33-47,-33 33 15,33-33 1,-33 33-16,0 0 16,33-34-1,-66 1-15,0 0 16,-99-33 0,65 33-1,67 33 1,-99-33-1,66 33-15,-33 0 16,-34 0 0,-65 33-1,33-33 1,32 33 0,1 0-1,33 0 1,0 33-1,-1-32 1,34-1 0,-33 33-1,0 0 1,66-33 0,-67 33 15,34-33-31,33 33 31,-33 0-15,33-32-1,0 32 1,0 0 0,33-33-1,0 33 1,0-33-1,0 0-15,0 33 16,33-33-16,-33 1 16,66 65 15,-66-66-31,66 33 0,-66-33 16,66 33-16,34 33 15,-1 1 1,-33-34 15,66 0-15,-33-33-1,34 0 1,-1 0 0,-33-33-1,-33 0 1,133 33-1,-34-33 1,-32 0 0,32 33-1,-33-33 1,0 0 0,67-66 15,-100 33-31,33-33 31,1 0-15,-67 0-1,33-34 1,33-32 0,-132 99-16,66-66 15,-66 66 1,34 33-16,-1-133 15,-33 34 1,-33-33 0,-34-33 15,1 65-31,-66-32 16,0 33-1</inkml:trace>
  <inkml:trace contextRef="#ctx0" brushRef="#br0" timeOffset="143946.99">4002 18256 0,'0'-33'16,"-33"33"-16,33-33 15,0 0 1,-33 33-1,33-33 1,0 0 0,33 0-1,-33 0 1,66 0 0,-33 0-1,33 33 1,-33 0 15,33 66-15,-33 33-1,0 0 1,-33-66-16,0 66 16,0-65-16,-33-1 15,33 0-15,-33 33 16,0-33-16,0 33 15,0-33 1,0 0 0,0 0-1,66-33 32,-33-33-31,33 33 15,0 0-15,-33-33-16,33 33 15,0 0-15,33-33 16,-32 33-16,-1 0 0,0 0 0,0-33 16,66 0-1,-33 33-15</inkml:trace>
  <inkml:trace contextRef="#ctx0" brushRef="#br0" timeOffset="145431.99">4399 17694 0,'0'-33'31,"0"0"-16,0 0 1,0 0 0,-33 33 15,33-33-31,-33 66 62,-1-33-46,1 33 15,33 0-31,-33-33 16,33 33 0,0 0-1,0 0 1,33-33-1,0 0 17,34 0-17,-34-33 1,0-99 0,-99 99-16</inkml:trace>
  <inkml:trace contextRef="#ctx0" brushRef="#br0" timeOffset="146479.99">1025 18223 0,'0'-33'0,"-33"33"31,33-33-31,0 0 62,33 33-62,-33-33 16,66 33 0,-66-33-16,67 33 15,-34 33-15,0-33 16,0 66-1,33 66 1,-66-99-16,0 67 16,0-67-16,0 66 15,-66 33 1,33-66 15,0 0-31,66-99 78,0 0-62,0 33 0,33-33-1,33-33 1,-33 33-1,34 0-15</inkml:trace>
  <inkml:trace contextRef="#ctx0" brushRef="#br0" timeOffset="146814.99">1290 17529 0,'0'0'0,"0"-33"16,0 66-1,33-33 1,-33 33 0,33 0-1,0 0 1,33 66 15,33 100-31</inkml:trace>
  <inkml:trace contextRef="#ctx0" brushRef="#br0" timeOffset="149629.99">6747 18256 0,'0'0'0,"-33"0"16,66 0 31,-33 33-16,33-33-31,0 33 31,0 34-15,0-34-16,33 66 0,-33-99 15,0 66-15,1-33 16,-1 0 0,0-33-1,-33 33 1,33-33 0,-33-33-1,33 33 1,0-33-1,0 0-15,33-33 16,-66 33-16,66-33 16,133-100-1,-133 100 1,33 0 0,-66 33-1,0 33 32,-33 33-31,33-66-16</inkml:trace>
  <inkml:trace contextRef="#ctx0" brushRef="#br0" timeOffset="150680.99">9393 18389 0,'0'-34'0,"33"34"62,-33-33-62,0 66 16,33-33-16,0 0 31,33 34-31,0 32 16,0 0-1,1 0 1,-34-33 15,0 0-15,0-33 0,0 0 62,-33-33-78,0 0 15,33 0-15,0 0 16,33-66 0,-33 66-16,66-67 15,-66 67-15,67-33 16,-34 0 15,0 33-15,-66 0 46</inkml:trace>
  <inkml:trace contextRef="#ctx0" brushRef="#br0" timeOffset="163244.99">12270 22457 0,'-33'0'109,"33"33"-93,-33-33-1,0 33-15,0 33 16,0-33-16,-67 66 16,-65 166-1,66-133 1,33 0-1,33-66 1,0-33-16</inkml:trace>
  <inkml:trace contextRef="#ctx0" brushRef="#br0" timeOffset="163561.99">11939 22457 0,'0'33'16,"-33"-33"-1,0 0 1,0 33 0,-33 66 15,0-33-31,33-33 0,0 66 16,33-66-16,-100 166 15</inkml:trace>
  <inkml:trace contextRef="#ctx0" brushRef="#br0" timeOffset="164344.99">12535 22556 0,'0'0'0,"0"-33"47,0 66-47,-33-33 15,33 33 1,0 0 0,33-33-1,-33 99 1,0 33-1,33-32 1,-33 32 0,0-33-1,0 0 1,33-33 0,-33-32-1,0 32 1</inkml:trace>
  <inkml:trace contextRef="#ctx0" brushRef="#br0" timeOffset="165027.99">12138 22556 0,'0'0'16,"33"33"46,0-33-46,0-33-1,0 33-15,0 0 16,33-33-16,67 0 16,-1 0 15,0 33-15,-33 0-1,-32 0 1,-34 0-1,-33-34 32,0 68-47</inkml:trace>
  <inkml:trace contextRef="#ctx0" brushRef="#br0" timeOffset="181411.99">15247 20869 0,'0'-33'32,"0"0"-1,0 66 16,0 0-16,33-33-15,0 0 31,-33 33 31,33-33-47,-33 33 0,33-33-15,0 0-16,-33 33 15,33-33 1,0 0 15,0-66-15,0 33 0,0 33 15,0-33-16,0 0 1,100-66 0,-67 66-1</inkml:trace>
  <inkml:trace contextRef="#ctx0" brushRef="#br0" timeOffset="182791.99">15313 21927 0,'66'0'0,"-66"-33"31,0 66 79,-33 0-79,33 0-15,0 1-1,0-1-15,33-33 16,0-33-1,-33-1 17,0 1-17,-33 0 1,0 33 0</inkml:trace>
  <inkml:trace contextRef="#ctx0" brushRef="#br0" timeOffset="183375.99">15445 22721 0,'0'-33'15,"-33"33"-15,0 0 32,0 0-17,33 33 16,-33-33-31,33 33 16,0 0 0,0 33-1,0-33 1,33-33 0,0-33 15,0-33-31,-33 33 15,0 0 1,-33 33 0</inkml:trace>
  <inkml:trace contextRef="#ctx0" brushRef="#br0" timeOffset="188190.99">13527 17727 0,'-33'0'31,"0"0"0,33-33-15,33 33 78,0 0-94,0 0 15,0 0-15,99 0 16,-66 0 0,-33 0-16,34 0 15,-34 0-15,0 0 16,0 0-16,0 0 15,0 0-15,0 0 16,0 0 0,0 0-1,-33-33 17,0 66-17</inkml:trace>
  <inkml:trace contextRef="#ctx0" brushRef="#br0" timeOffset="188923.99">13461 17826 0,'0'0'0,"0"-33"47,-33 33-31,33 33-1,33-33 17,0 0-1,0 33-16,33-33 1,66 0 0,1 0-1,-34 0 1,-33 0 0,0 33-1,-33-33 1,0-33-1,0 33 1,-33 33 47</inkml:trace>
  <inkml:trace contextRef="#ctx0" brushRef="#br0" timeOffset="189449.99">13593 18091 0,'0'-33'15,"0"66"-15,33-33 94,-33 33-94,33-33 16,0 33-16,0-33 15,0 0-15,67 0 16,-1 0 0,0-33-1,-33 33 1,-33 0 15</inkml:trace>
  <inkml:trace contextRef="#ctx0" brushRef="#br0" timeOffset="210427.19">19778 16338 0,'0'-33'16,"-33"33"0,33-33-1,0 0 16,0 0-15,-34 0 15,1 33 1,33-33-17,-33 66-15,0-33 31,0 33-31,0 33 16,33 0 15,33-33-15,0 0 0,33-33-1,1-33 1,-34-33-1,-66 0 1,33 0 0,-34 66-16,34-33 15,-33 33-15,33 33 16</inkml:trace>
  <inkml:trace contextRef="#ctx0" brushRef="#br0" timeOffset="211642.2">23746 16206 0,'0'0'0,"0"-33"0,-33 33 32,33-33-32,-33 33 15,0 0 17,0 33-17,0 0 1,33 0-1,0 0-15,0 0 16,33 0 15,33-66-15,0 0 0,-66 0-1,0 0 1,-33 0-1</inkml:trace>
  <inkml:trace contextRef="#ctx0" brushRef="#br0" timeOffset="-214675.53">17826 18322 0,'0'0'0,"0"-33"16,0 0 15,0 0-31,0 0 16,33 33-1,-33-33 1,33 33 0,67-33-1,-34 33 1,33 66-1,-33 0 1,66 0 15,-65 1-15,32-67 0,0-67-1,-33 34 1,0 0-1,-33 0 1,0 33 0,67 33-1,-1 33 1,0-33 0,-33-33-1,34 0 1,-34-33-1,99-66 1,-99 33 15,-33 66-31,33 0 16,-33 0-16,34 0 16,-1 33-1,-33 0-15,0 0 16,0 0-16,33 0 15,-33-33 1,0 0-16,33-33 16,-33 33-16,34-66 15,32 33 1,0 0 0,-33 33-1,33 33 1,1 0-1,-34 33 1,33-33 15,-33-33-15,33-33 0,-66 0-16,34 0 15,-34 0-15,33 0 16,33 0-1,-33 66 1,0 0 0,0 33-1,34-33 1,-34 0 0,0-66-1,0-33 1,66 0-1,-65 66 1,-1 0 15,0 66-15,33 0 0,-33 0-1,67-66-15</inkml:trace>
  <inkml:trace contextRef="#ctx0" brushRef="#br0" timeOffset="-209409.53">28310 18752 0,'-33'0'32,"33"-33"-17,0 0 63,-33 0-46,0 0-17,33 0-15,-33 33 0,-33-99 16,0 33-1,0 33 1,0-1 0,-34 34-1,34-33 1,-99 100 31,132-67-47,0 0 0,-67 33 15,1 0 1,33 0 15,0 0-15,0 0 0,0 33-1,0-33 1,32 33-1,1 0 1,33 1 0,0-34-1,0 66 1,0-33 0,33 0-1,1 0 1,-1 0-1,0 1 1,33-34 15,-33 0-15,0-33-16,0 33 16,0-33-16,0 33 15,0-33-15,0 0 16,0 0-16,0 0 15,100 0-15,-100 0 16,99-33 0,0 33-1,-32-33 1,-34 33-16,-33 0 16,0-33-16,33 33 15,0-33 1,-33 33-16,0-33 15,-33-1-15,66-32 16,-32 0 15,-34-33-15,33 33 0,-33 0-1,0-1 1,-33 34-1</inkml:trace>
  <inkml:trace contextRef="#ctx0" brushRef="#br0" timeOffset="-199743.53">30758 18223 0,'0'0'0,"-33"0"0,0-33 15,0 33-15,0-33 16,-34 0-1,-98-33 1,132 33-16,-66 0 16,66 33-16,-67-33 15,1 33 1,0 0 0,-33 0-1,-1 33 16,100-33-31,-33 33 0,33 0 16,0 0-16,-66 33 16,33 0-1,0 33 17,-1 34-17,34-67 1,33 66-1,-33-66 1,66-33-16,-33 33 16,0-32-16,33-34 0,0 99 15,34-33 1,-1 0 0,0 33-1,33-33 1,0 1-1,1-34 1,-34 0 15,0-33-31,0 33 16,-33-33-16,66 33 16,1-33-1,98 0 1,-66 0-1,-99-33-15,199 0 16,-199 33-16,33-33 16,66 0-1,-32-34 1,-34-65 0,0-33-1,-66-34 16,0 100-31,0 0 16,-99-100 0</inkml:trace>
  <inkml:trace contextRef="#ctx0" brushRef="#br0" timeOffset="-195345.54">33040 18785 0,'0'0'0,"0"-33"31,0 0 0,-33 33-31,66-33 16,-66 0-1,33 0 1,-33-33 0,0 0 15,0 33-15,-67-33-1,1 32 1,99 1-16,-99 0 15,66 33-15,0 0 0,0-33 16,-100 33 0,34 0-1,0 0 1,33 33 0,-33 0-1,32 0 1,1 1-1,0 32 1,0 0 0,33 33-1,0 0 17,0 0-17,33 1 1,0-1-1,0 0 1,33-99-16,-33 66 16,0-33-16,33 0 15,0 34 1,33-1 0,33 66-1,1-66 1,-67-66-16,99 66 15,-99-66-15,0 0 0,99 33 16,34-33 15,32-33-15,-66-33 0,1-66-1,-67 33 1,-33 99-16,0-133 15,0 100-15,-33-66 32,-33-66-32,-33 65 15,0 1-15</inkml:trace>
  <inkml:trace contextRef="#ctx0" brushRef="#br0" timeOffset="-178294.53">30229 17892 0,'0'34'0,"0"-68"109,0 1-109,-33 33 16,33-33-16,0 0 15,0 0 1,-33 0 0,33 0-1,0 0 1,0 0-1,0 0 1,33-33 0,-33-1 15,0 1-31,99-132 16,99-34-1,-99 199 1,1 0-1,32 0 1,0 33 0,-33 0-1,-65 0-15,65 33 16,-66-33 0,33 33-16,66 0 31,1 0-16,-1 1 1,-33-1 0,0 33-1,-66-33 1,67 33 0,-67 0-1,33 33 1,-33 1-1,0-1 1,-33-66 0,33 33 15,0-33-31,-33 0 0,0 0 16,0 0-16,0 67 15,0-34 16,33-33-15,-33 33 0,0-33-1,0 33 1,33-33 0,-33 0-1</inkml:trace>
  <inkml:trace contextRef="#ctx0" brushRef="#br0" timeOffset="-177430.53">30758 17462 0,'33'-33'63,"0"33"-48,0 0 1,0 0-16,0-33 16,66 33-1,1 0 1,-1 0-1,0 0 1,0 0 0,-66 0-1,-33 33 32</inkml:trace>
  <inkml:trace contextRef="#ctx0" brushRef="#br0" timeOffset="-176847.53">30824 17628 0,'0'0'0,"33"0"16,0 0 31,0 0-32,0-33-15,33 33 16,34 0 0,32 0-1,-33 0 16,0 0-15,-33 0 0,-32 0-1</inkml:trace>
  <inkml:trace contextRef="#ctx0" brushRef="#br0" timeOffset="-176347.53">30923 17826 0,'0'-33'15,"0"66"48,33-33-47,0 0-1,-33 33-15,66-33 0,1 0 31,65 0-15,33-33 0,-99 33-1,-33-33 1</inkml:trace>
  <inkml:trace contextRef="#ctx0" brushRef="#br0" timeOffset="-136819.53">28773 17826 0,'-33'0'15,"0"0"16,0 0 1,33 33-1,-33-33-31,0 67 16,0-34-16,-33 33 15,33-33-15,-66 66 16,32-33-1,1 0 1,33 0 0,-33-32-1,66-1 17,-33-33-32</inkml:trace>
  <inkml:trace contextRef="#ctx0" brushRef="#br0" timeOffset="-136352.53">28277 17694 0,'0'0'16,"0"33"31,0 0-32,0 0 1,0 0 0,0 0-16,33 67 15,-33-67-15,33 33 16,1 99 0,-1-33-1,-33-32 1,33-34-1,0-33 17,0-33-17</inkml:trace>
  <inkml:trace contextRef="#ctx0" brushRef="#br0" timeOffset="127863.46">23052 13824 0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7:59:26.560"/>
    </inkml:context>
    <inkml:brush xml:id="br0">
      <inkml:brushProperty name="width" value="0.05292" units="cm"/>
      <inkml:brushProperty name="height" value="0.05292" units="cm"/>
      <inkml:brushProperty name="color" value="#C00000"/>
    </inkml:brush>
  </inkml:definitions>
  <inkml:trace contextRef="#ctx0" brushRef="#br0">23052 4961 0,'33'0'79,"0"0"-64,0 0-15,33 0 16,-33 0-1,0 0-15,166 33 16,-1-33 0,-132 0-16,34 0 15,-67 0-15,0 0 16,0 0-16,0-33 16,0 33-1,0 0 16,-33 33-15,66-33 0,0 66-1,34-33 1,-1-33 0,33-33-1,-33 0 1,-33-33-1,-66 33 1,33 33 15,-33 33-31,34-33 16,-1 33 0,66-33-1,0 0 16,0-66-15,34 0 0,-67 0-1,-33 66 1,0 33 0,-33 0-1,66 33 1,0 0-1,66-66 1,-65 0 0,-1-33-1,-66 0 1</inkml:trace>
  <inkml:trace contextRef="#ctx0" brushRef="#br0" timeOffset="29412.99">8731 7574 0,'0'-33'15,"0"0"1,-33 33-1,33-34 1,33 34 15,-33-33-15,33 33-16,33 0 16,-32 0-16,65 0 15,99 33 1,-32 1-1,32-34 1,-66-34 15,-32 1-15,-34-33 0,-33 33-1,0 0 1,33 33-1,-33 33 1,99 0 0,34 0-1,-34 0 1,0-33 0,-33-33-1,1 0 16,-67 33-31,66-33 16,-33 33 0,66 66-1,1-33 17,98 34-17,-132-101 1,34 34-1,-34-66 1,-66 33 0,0 0-1,0 0 1,0 33-16,0 33 16,0-33-16,34 33 15,32 0 1,33 0-1,0-33 1,34-33 15,-100 0-15,0 0 0,0 33-1,-33 33 1,66 0-1,1 0 1,32-33 0,99-33-1,-98 0 1,-1 0 0,-99 0-16,99 0 15,-99 33 1,1-33-16,32 33 15,-33 33 1,33 0 0,33 0-1,-66-33 1,66 33 0,-65-33-16,32 0 15,-33 0-15,33-33 16,-33 33-16,33-33 0</inkml:trace>
  <inkml:trace contextRef="#ctx0" brushRef="#br0" timeOffset="42690">1654 11079 0,'-33'0'46,"66"0"64,0 0-110,0 33 0,33 1 15,66 32 1,-33-33 0,-65 0-1,-1-33 32,-33 33-31,33-33-1,0 0 48,-33-33-47,33 33-16,-33-33 0,99-33 15,33-67 1,-32 34-1,65-66 1,-99 99 15,33-1-15</inkml:trace>
  <inkml:trace contextRef="#ctx0" brushRef="#br0" timeOffset="52175.99">1488 12204 0,'0'0'0,"-33"0"16,33-33 0,33 33 15,-66 0 31,66 0-30,0 33-32,0-33 15,-33 33-15,100 33 16,-1 0-1,33 33 1,-66-32 0,0-34-1,-32 0 1,-1 0 15,0-33-15,-33-33 46,33 33-15,-33-33-47,33 0 0,0 0 16,66-67-1,0 1 1,-33 0 0,1 33 15,-34 0-31,0 33 16,0 33 30</inkml:trace>
  <inkml:trace contextRef="#ctx0" brushRef="#br0" timeOffset="61798.99">2084 13163 0,'33'0'109,"-33"33"-77,33 0-17,0 0-15,0 0 16,0 0-16,0 0 16,33 34-1,0-1 1,-33-66-16,0 33 15,1-33 1,-34-33 31,33 33-16,0-33-31,0-33 31,66-67-15,0 1 0,33 0-1,-98 99-15,32-34 16,-33 67-16,-66 34 62</inkml:trace>
  <inkml:trace contextRef="#ctx0" brushRef="#br0" timeOffset="72139.99">25301 12832 0,'0'0'0,"33"0"0,-66 0 32,33-33-1,0 0-15,0 0-1,-33 0 1,33 0-1,0 0 1,0-33 0,33-67-1,0 34 1,0 33 0,33-33-1,-33 66 1,66-66-1,1 65 1,-1 1 0,0 33-1,66-33 1,-65 66 0,-1-33-1,-33 33 1,-33 1-16,0-1 15,0 0 1,0 0 0,0-33-16,33 66 15,-32-33-15,-34 0 16,66 33 0,-33-66-16,-33 33 15,0 0-15,33 0 16,-33 34-1,0-1 1,33-33 0,-33 0-1,0 0 1,0 0 15</inkml:trace>
  <inkml:trace contextRef="#ctx0" brushRef="#br0" timeOffset="74360">1687 14089 0,'0'0'0,"0"-33"0,-33 33 16,33-33 0,0 0-1,33 33 1,0 0 0,0 33 15,66 66-16,0-33 1,1 34 0,-34-34-1,0-33 1,-33 0 0,0-33-1,0 0 63,-33-33-62,33 33-16,-33-33 0,33 33 16,33-100-1,34 1 1,32 0-1,-66 33 1,-33 66 0,-33-33-1</inkml:trace>
  <inkml:trace contextRef="#ctx0" brushRef="#br0" timeOffset="85789.99">20770 2150 0,'33'0'16,"-66"33"62,66-33-47,-33 33 1,0 0-17,0 33 1,33-66-16,-33 66 15,0 33-15,0 1 16,0-67-16,0 33 31,0-33-31,33 0 16,0 0 0,-33 0-1,33 0 1,-66-33-1,33 33 1,0 0 0,0 34-1,0 32 1,-33-33 0,33 0-1,0-33-15,0 0 16,0 0 62,33 0-47,-33 0-15,33-33-16,-33 34 15,66-1 1,-33 0 0,34-66-1,-34 33-15,33 0 16,-33-33-16,0 33 16,33 0-1,-33 0 1,0 33-1,33 33 1,0-33 15,67 0-15,-67 0 0,33-33-1,-33-33 1,0 0-1,34 0 1,-1 0 0,-33 33-1,0 0 1,0 33 0,-33-33-16,34 33 15,-34-33-15,66 0 16,0 0-1,33-33 17,-132 0-17,33 33 1,0 0 15,-33 33-31,67-33 16,-34 33-1,99 0 1,0 0 0,1-33-1,-100 0-15,66-33 16,-66 0-16,33 0 16,33-33-1,-66 33 1,0 33-1,0 0 1,1 0 15,32 66-15,33-33 0,-66 0-1,0-33-15,66 0 16,-66 0-16,0-33 15,1-33 1,-1-34 0,-33 67-1,0 0 1,0 0 78,0 0-94,0 0 15,0 0-15,0 0 16,0-66 0,0-34-1,-33 34 1,33 0-1,0-33 1,-34 65 0,34 34-16,34 0 15,-34 0 1,-34 33 0,34 33-1,0-66 63,-33 33-78,33-33 0,0 0 16,-33 0 0,0 0-1,0-33 1,0 33-1,-33 66 1,0 0 0,-33 33-1,32-33 1,1 0 0,33-66-1,0-33 1,0 0-1,-33 0 1,33 33 15,-66 0-15,-1 66 0,34 33-1,0-33 1,0 0-1,33-33 1,33-33 0,-66 0-1,0 0 1,-1 33 0,-32 33-1,-33 0 1,66 33-1,0-66 1,33 0 15,0-33-15,-1 0 0,1 0-1,-66 33 1,99-33-16,-99 33 15,66 0-15,-33 33 16,-67-33 0,1 0-1,66 0 1,0-33 0,0 0-1,-34 0 1,1 33 15,0-34-31,-33 68 31,33-34-15,32 0 0,34 0-1,0 0-15,0 0 16,0 0-16,-33 0 0</inkml:trace>
  <inkml:trace contextRef="#ctx0" brushRef="#br0" timeOffset="88424.99">1588 15247 0,'0'-33'31,"0"-1"1,33 34-17,-33-33-15,33 33 94,-33 33-94,33-33 0,0 34 16,0-1-16,66 33 15,0 0 1,-33 0-1,-32-33 1,-1 0 0,0-33 31,-33-33-32,33 33 16,-33-33-31,33 0 16,66-99 0,66-34-1,1 34 1,-100 66 0,33 0-1,-66 66 1,-33 33 15</inkml:trace>
  <inkml:trace contextRef="#ctx0" brushRef="#br0" timeOffset="92103.99">1521 16107 0,'0'0'0,"0"-34"0,33 34 62,-33 34-31,34-1-15,-34 0-16,33 0 0,0 0 16,33 99-1,0 0 1,0-65-1,-33-34 1,0-33 0,0 0 15,-33-33-15,66-34-1,34-32 1,65-33-1,-33 33 1,-32 33 0,32 32-1,33 34 1</inkml:trace>
  <inkml:trace contextRef="#ctx0" brushRef="#br0" timeOffset="97370.99">1951 17198 0,'0'-33'94,"33"66"-47,0-33-47,1 33 15,-1 0-15,33 33 16,-33-66-16,0 66 15,33-33 1,-33 0 0,0-33-1,0-33 32,0 0-31,0 0-1,34-66 1,32 33 0,-99 33-16,66 0 15,-33 0-15,0 0 0,0 33 16,0-33 0,33 33-16</inkml:trace>
  <inkml:trace contextRef="#ctx0" brushRef="#br0" timeOffset="119367">12072 18719 0,'0'-33'15,"0"0"48,-33 33-48,33-33 1,0 0 0,-34 33-16,34-33 15,-33 33 1,-33-33-1,0 33 1,0 0 0,0 0-1,-33 66 1,-1 0 0,1 33-1,33 1 16,33-1-15,0 0 0,33-33-1,-33 33 1,66-32 0,0 32-1,0-66 1,66 33-1,34 0 1,-34 0 0,66-33-1,-33-66 1,1-66 0,-34-33-1,-66 132-15,33-133 31,-66 100-31,33-66 16,-66-66 0,33 132-16,-66-67 15,33 67-15,-66-66 16,-100 33-16</inkml:trace>
  <inkml:trace contextRef="#ctx0" brushRef="#br0" timeOffset="120683.99">16966 18587 0,'0'-33'15,"-33"33"-15,33-33 16,-33 33-1,-33-66 1,33 33 0,-66 0-1,0 33 1,-34 33 0,-32 0-1,0 0 16,32 33-15,-65 66 0,99-33-1,99-66-15,-67 67 16,67-67-16,-33 66 16,0 0-1,33 0 1,33 34-1,0-34 1,1 0 0,98 0-1,0-32 1,100-34 0,32-33-1,-32-33 16,-1-34-15,-98-32 0,-100 66-16,33-33 15,-33 33-15,0-66 16,-33-67 0,0 133-16,0-165 15,-33 132-15,0-100 16,-33 1-1,-67 33-15</inkml:trace>
  <inkml:trace contextRef="#ctx0" brushRef="#br0" timeOffset="125506">13229 19645 0,'0'-33'0,"33"66"203,-33 0-187,0 0-16,0 1 0,33 65 15,-33 66 1,0-132-16,33 33 16,-33-33-16,0 0 15,0 34 1,0-1-1,33 0 1,-33-33 0,0 0-1,0-66 17,-33 0-17</inkml:trace>
  <inkml:trace contextRef="#ctx0" brushRef="#br0" timeOffset="126132.99">13361 19811 0,'0'0'0,"34"-33"31,-1 0 1,0 33-17,0 0 1,0 0-16,0 0 16,0 33-1,33 0 1,0 0-1,-33-33 1,0 33 0,-33 33-1,0-33 1,-33 0 15,-33 33-31,0-33 31,0 0-15,0 0 0,33-33-1,-33-33 1,-1 0 0,1 0-1</inkml:trace>
  <inkml:trace contextRef="#ctx0" brushRef="#br0" timeOffset="127049">14089 20009 0,'0'33'16,"33"-33"62,0 33-78,0-33 16,0 0-16,0 0 15,67 0 1,32 0 0,-66 0-1,33 0 1,1 0-1,-1 0 1,-33 0 0,0-33-1,0 33 1,-33 0 0,0-33-1,-33 66 16</inkml:trace>
  <inkml:trace contextRef="#ctx0" brushRef="#br0" timeOffset="127533">14883 19778 0,'0'0'0,"33"0"47,0 33-16,0-33-15,0 33-16,0 0 15,33 0 1,0 0 0,-32 0-16,-1 0 15,0-33-15,-33 33 16,33-33-1,-33 33 1,-33-33-16,0 66 16,33-33-1,-33-33-15,33 34 0,-67-1 16,67 0-16,-33-33 16,0 33-1,0-33 1</inkml:trace>
  <inkml:trace contextRef="#ctx0" brushRef="#br0" timeOffset="129997.99">15941 19910 0,'0'0'0,"33"0"47,-66-33 125,0 33-141,0 0 0,0 0-31,0 0 0,-99 33 16,-1 33 0,100 0-1,33 0 1,0 0-1,0 1 1,66-67 0,-66 33-16,66-33 15,-32 0-15,-1 0 16,66-33 0,0-34-1,-33 1 1,-66 0 15,-33 0-15,33 33-1,0 0 1,-33 33 0,33 33 30,33-33-30,-33 33-16,0 0 16,33 0-16,0 0 15,-33 0-15,66 33 16,1 1 0,-1-1-1,-33-33 1,33 0 15,-33-33-15,-33-33 15,33 33-15,-33-33-1,0 0 1,0-67-1,33-32 1,-33 0 0,33 0-1,0 65 1,-33 34 0</inkml:trace>
  <inkml:trace contextRef="#ctx0" brushRef="#br0" timeOffset="133912.01">17099 20538 0,'33'-33'125,"0"33"-109,0 0-16,0 0 0,66-33 15,33 33 1,-98 0 31,-1 0-16,-33-33-31,33 33 31,-66 0 47,0 33-78,-1-33 0,1 0 0,-66 0 16,0 33 0,33-33-1,0 33 1,66-66 31,0 66 0,0 0 46</inkml:trace>
  <inkml:trace contextRef="#ctx0" brushRef="#br0" timeOffset="135063.99">17330 20538 0,'0'-33'15,"33"33"79,-33 33-16,0 0-78,0 0 0,33 1 16,-33-1-16,0 0 15,0 0 32,0 0-16,0 0-31,33-33 16,-33 33-16</inkml:trace>
  <inkml:trace contextRef="#ctx0" brushRef="#br0" timeOffset="136713.99">17892 20704 0,'34'-33'140,"-1"0"-93,0-1-15,0 34-1,0 0-31,0-33 15,0 33 1,66 33 0,-33 1-1,-33-34 1,0-34 0,1 34-1,-1-33 1,-33 0-1,33 33 1,-66 0 0,33 33-1</inkml:trace>
  <inkml:trace contextRef="#ctx0" brushRef="#br0" timeOffset="138028.99">18620 20406 0,'-33'0'32,"66"0"93,0 0-125,0 0 0,0 0 15,133-33 1,-1 0-1,-99 33 1,33-33 0,-32 33-1,-101 33 48</inkml:trace>
  <inkml:trace contextRef="#ctx0" brushRef="#br0" timeOffset="138397.99">18984 20373 0,'33'0'31,"0"0"16,-33 33-32,0 0 1,0 0-16,0 66 31,0-32-15,33-1 0,-33-33-1,0 0-15,0 0 0</inkml:trace>
  <inkml:trace contextRef="#ctx0" brushRef="#br0" timeOffset="141697">17562 20869 0,'0'0'15,"0"33"1,0-66-16,33 33 47,-33 33-31,0 0-1,0 33 1,0 34-1,0-1 1,0-66 31,0 33-31,0-33-1,0 0 1,0 0-1,33 33 1,-66-33-16</inkml:trace>
  <inkml:trace contextRef="#ctx0" brushRef="#br0" timeOffset="142264">17628 21067 0,'0'-33'15,"0"0"79,33 33-47,0 0-32,0 0-15,0 0 0,66 0 16,34 0 15,-100 0-31,0 0 16,-66 0 0</inkml:trace>
  <inkml:trace contextRef="#ctx0" brushRef="#br0" timeOffset="142598">17595 21332 0,'33'0'47,"0"0"-16,0 0-15,-33-33-16,33 33 0,33 0 15,-33 0 1,33 0 15,1 0-31</inkml:trace>
  <inkml:trace contextRef="#ctx0" brushRef="#br0" timeOffset="143346.99">18223 21431 0,'0'-33'47,"0"0"-16,33 33-31,-33-33 16,33 33 0,-33-33-16,33 33 15,-33-33 1,33 33 0,1 0-1,32 33 1,-33 0-1,0 0 1,0-33-16,-33 33 16,66-33-1,-66 33-15,66-33 16,0 0 0,-33-33-1,0 0 1,-33-33-1,34 33 1,-34 0-16,0 0 31,-34 33-15</inkml:trace>
  <inkml:trace contextRef="#ctx0" brushRef="#br0" timeOffset="144329.99">19149 21134 0,'0'33'62,"33"-33"-62,0 0 16,34 0 0,-34 0-1,0 0-15,33 0 16,33-33 0,-33 33-1,0 0 1,-33-33-1,0 33 1</inkml:trace>
  <inkml:trace contextRef="#ctx0" brushRef="#br0" timeOffset="144683.99">19414 21134 0,'33'0'31,"-33"33"31,0 0-62,33 0 16,-33 0-16,0 0 16,0 33-1,0 66 1,0-65-1,0-1-15</inkml:trace>
  <inkml:trace contextRef="#ctx0" brushRef="#br0" timeOffset="146445.99">18025 21927 0,'33'0'0,"-66"0"47,33 33-47,0-66 15,0 66 48,0 0-16,0 1-16,0-1-16,0 0-15,0 33 16,0-33-16,0 99 16</inkml:trace>
  <inkml:trace contextRef="#ctx0" brushRef="#br0" timeOffset="146881.99">18058 21861 0,'33'0'125,"0"0"-125,0 0 16,0-33-16,33 33 0,0-33 31,1 33-15,-67 33 0</inkml:trace>
  <inkml:trace contextRef="#ctx0" brushRef="#br0" timeOffset="147280.99">18025 22159 0,'33'33'47,"0"-33"-16,-33-33-15,33 33-16,0 0 16,0 0-1,33-33 1,0 33 0,-33 0-1,1 0 1</inkml:trace>
  <inkml:trace contextRef="#ctx0" brushRef="#br0" timeOffset="148280.99">18719 22258 0,'-33'0'15,"33"33"16,0-66 1,33 33 15,-33-33-16,33 33 16,0 0-16,0 0 0,1 0-31,32 0 16,-33 0-1,0 0-15,33 0 16,-33 0 0,0 33-16,33-33 15,-33 0-15,-33-33 16,33 33-16,1-66 16,-1 66-1</inkml:trace>
  <inkml:trace contextRef="#ctx0" brushRef="#br0" timeOffset="148815">19711 21960 0,'34'0'62,"-34"33"-15,0 1-31,-34-34-16,34 132 16,0-33-1,0-33 1,0-33-1</inkml:trace>
  <inkml:trace contextRef="#ctx0" brushRef="#br0" timeOffset="149229">19678 21993 0,'0'-33'62,"33"33"-15,-33-33-47,34 33 0,32 0 16,33-33-1,-33 0 1,0 33 0,-33 33-1,-99-33-15</inkml:trace>
  <inkml:trace contextRef="#ctx0" brushRef="#br0" timeOffset="149495.99">19745 22225 0,'0'0'0,"33"-33"47,0 0-31,0 33-16,0-33 15,0 33 1,0 0-16,33 0 16</inkml:trace>
  <inkml:trace contextRef="#ctx0" brushRef="#br0" timeOffset="151583">17992 22754 0,'0'33'500,"33"-33"-500,-33 33 0,0 67 16,0-1 0,0 0-1,0-33 1,33 0-1</inkml:trace>
  <inkml:trace contextRef="#ctx0" brushRef="#br0" timeOffset="152570">17628 22787 0,'33'0'47,"0"0"-32,0 0 16,0 0-31,0 0 16,0 0-16,0 0 16,100 0-1,-34-33 1,-33 0 0,0 0-1,0 0 1,-66 66 31</inkml:trace>
  <inkml:trace contextRef="#ctx0" brushRef="#br0" timeOffset="153261.99">18620 23052 0,'0'0'0,"0"-33"47,33 0-31,0 0 0,-33 0-16,33-1 15,33 1 1,-33 0-1,34 33 1,-34 33 15,0-33-15,33 33 0,-33 1-1,33-1 1,0 0-1,-33-33 1,34 0 0,-34 0-1,-33-33-15,33 0 16,-33-1-16,0 1 16,-33 0-16</inkml:trace>
  <inkml:trace contextRef="#ctx0" brushRef="#br0" timeOffset="154621.99">19745 22688 0,'33'0'16,"0"0"77,-33 33-93,0 0 16,0 0-16,0 0 16,0 0-16,0 67 15,33-1 1,-33-33-1,33-33 1,-33 0 15,-33-66-15</inkml:trace>
  <inkml:trace contextRef="#ctx0" brushRef="#br0" timeOffset="154980.99">19778 22655 0,'33'-33'78,"0"33"-62,0 0-1,-33-33 1,33 33-16,0 0 16,0 0-1,0 33 1</inkml:trace>
  <inkml:trace contextRef="#ctx0" brushRef="#br0" timeOffset="155228.99">19778 22986 0,'0'0'0,"33"0"16,-33-33-1,33 33 1,0-33 0,33-1-1,33 1 1</inkml:trace>
  <inkml:trace contextRef="#ctx0" brushRef="#br0" timeOffset="162796">17892 23647 0,'34'0'31,"-34"-33"1,0 0-17,0 66 63,0 0-62,33-33-16,-33 33 0,0 0 16,33 0-1,-33 0 1,0 0 46,33-33-46,0 0 15,0 0-31,0 0 16,33 0 0,-33 0-1,33-33 1,0 33-1,1 0 1,-1 0 0,-33 0-1,0-33 1,33 33 0,0 0-1,0 0 1,0 0-1,34-33 1,-67 33 0,33 33-1,-33-33 17,33 0-17,-33 0 1,33 0-1,-33 0 1,34 0 0,-34 33-1,33-33 1,-33 0 0,0 0-1,33 0 1,-33 0-1,0 0 1,0-33 15,33 33-31,-32-33 32,-1 33-17,33-33 1,-33 0-1,-33 0 1,33 0 0,-33 0-1,33-33 1,-33 33 0,0 0-1,0 0 1,-33-1-1</inkml:trace>
  <inkml:trace contextRef="#ctx0" brushRef="#br0" timeOffset="163481.99">20638 23118 0,'33'0'63,"0"0"-1,0 0-62,0 0 16,33 0-16,33-33 15,33 33 1,-65-33 0,-34 0-1</inkml:trace>
  <inkml:trace contextRef="#ctx0" brushRef="#br0" timeOffset="163810.99">20638 23349 0,'33'0'31,"-33"-33"-15,33 33-16,0 0 31,0 0-31,0 0 16,0 0 0,0 0-16,33 0 15,-33-33-15,33 33 16,-33 0-16,1-33 15,32 33-15</inkml:trace>
  <inkml:trace contextRef="#ctx0" brushRef="#br0" timeOffset="164396">21762 22589 0,'0'-33'0,"0"66"63,0 0-16,0 0-32,0 0 1,0 0-16,33 99 15,-33 1 1,33-1 0,-33-33-1,0-66 1,0 0 15,0-66-31</inkml:trace>
  <inkml:trace contextRef="#ctx0" brushRef="#br0" timeOffset="164726.99">21729 22589 0,'0'-33'15,"33"33"17,0 0-17,0 0 1,0 0-16,0 0 15,0 0 1,67 0 0,-1 0-1,-33-33 1</inkml:trace>
  <inkml:trace contextRef="#ctx0" brushRef="#br0" timeOffset="164981.99">21762 22986 0,'0'0'0,"0"33"16,33-33 15,0-33-16,33 33 1,33 0 0,-32-33-1,-34 33-15,99-33 16</inkml:trace>
  <inkml:trace contextRef="#ctx0" brushRef="#br0" timeOffset="166026.99">20704 21927 0,'33'0'31,"0"0"0,0 0-15,0 0 0,33 0-1,-33 0-15,33-33 16,-33 33-16,0 0 16,34 0-1</inkml:trace>
  <inkml:trace contextRef="#ctx0" brushRef="#br0" timeOffset="166260">20737 22159 0,'0'0'0,"33"0"31,0 0 1,0 0-17,33-33 1,33 33 0,34-33-16</inkml:trace>
  <inkml:trace contextRef="#ctx0" brushRef="#br0" timeOffset="166677">20638 21001 0,'0'0'0,"0"-33"16,33 33-1,0 0 32,0 0-31,0 0-16,66-33 31,66 0-15,-98 33-1,-34 0-15,0 33 0</inkml:trace>
  <inkml:trace contextRef="#ctx0" brushRef="#br0" timeOffset="166895.99">20638 21266 0,'0'0'0,"0"33"16,33-33-16,0 0 31,0-33-31,66-33 32,-33 33-17,66 0-15</inkml:trace>
  <inkml:trace contextRef="#ctx0" brushRef="#br0" timeOffset="167276.99">20571 20373 0,'0'-33'15,"0"0"16,33 33 1,1 0-17,-34-33-15,99 33 16,33-33 0,-33 0-1,0-1-15</inkml:trace>
  <inkml:trace contextRef="#ctx0" brushRef="#br0" timeOffset="167482.99">20571 20604 0,'0'34'0,"33"-34"31,-33-34-15,34 34-16,-1-33 16,33 0-1,132 33-15</inkml:trace>
  <inkml:trace contextRef="#ctx0" brushRef="#br0" timeOffset="167894.99">21464 20141 0,'0'0'0,"0"-33"31,0 0-15,66 33-1,1-33 1,32 0 0,33-33-1,33 33 1,-65 33 15,-34-33-31</inkml:trace>
  <inkml:trace contextRef="#ctx0" brushRef="#br0" timeOffset="168179.99">21894 19976 0,'-33'0'31,"66"0"16,-33 33-47,0 0 16,0 0-16,0 0 0,33 100 31,-33 32-15,33-66-1,0 34-15</inkml:trace>
  <inkml:trace contextRef="#ctx0" brushRef="#br0" timeOffset="168663">21696 20935 0,'33'0'31,"-33"-33"-31,33 33 16,-33-33-1,33 33 1,66-33-16,0 0 31,1 33-15,-67 0-16,66 0 15,-66 33-15</inkml:trace>
  <inkml:trace contextRef="#ctx0" brushRef="#br0" timeOffset="168959.99">21894 20902 0,'0'0'0,"0"33"16,0-66-16,33 33 15,-33 33 32,33-33-31,-33 99-1,33 1 1,-33 32 0,34 99-1</inkml:trace>
  <inkml:trace contextRef="#ctx0" brushRef="#br0" timeOffset="169409.99">21762 21795 0,'0'0'31,"33"-33"0,0 33-15,-33-33 0,33 33-16,0 0 0,66-33 15,1 0 1,-1 0 15,0 33-15,-33 0-16</inkml:trace>
  <inkml:trace contextRef="#ctx0" brushRef="#br0" timeOffset="169777">22060 21630 0,'33'0'0,"-33"-33"16,-33 33 15,66 0 32,-33 33-63,0 0 0,0 0 15,0 99 1,0-99-16,33 99 16,-33-98-16,0 32 15,0-33 1</inkml:trace>
</inkml:ink>
</file>

<file path=ppt/ink/ink43.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3788.216 8572.777, 3842.538 8599.926, 3900.256 8611.238, 3952.316 8620.289, 4013.429 8629.34, 4065.488 8636.127, 4114.152 8638.389, 4169.607 8639.52, 4223.93 8637.257, 4275.989 8637.257, 4322.39 8636.127, 4367.659 8633.863, 4425.377 8631.602, 4476.304 8628.207, 4524.969 8627.076, 4572.501 8628.207, 4621.165 8620.289, 4682.279 8613.501, 4732.074 8610.107, 4789.792 8606.715, 4848.642 8605.583, 4896.174 8605.583, 4941.444 8607.846, 4995.766 8618.027, 5043.299 8624.814, 5091.963 8629.34, 5140.627 8628.207, 5206.268 8625.945, 5275.303 8616.895, 5321.703 8612.371, 5370.367 8605.583, 5424.69 8597.664, 5490.331 8588.613, 5548.048 8578.434, 5603.503 8572.777, 5648.772 8567.121, 5694.042 8562.596, 5748.364 8558.07, 5798.16 8551.284, 5850.22 8546.758, 5897.752 8544.496, 5944.152 8543.363, 5989.421 8543.363, 6042.613 8546.758, 6092.408 8547.889, 6147.863 8544.496, 6202.186 8542.233, 6259.904 8542.233, 6305.173 8541.102, 6361.759 8538.84, 6410.424 8534.314, 6471.536 8528.658, 6517.938 8529.79, 6572.26 8532.052, 6622.056 8532.052, 6684.301 8530.921, 6746.546 8527.527, 6799.737 8524.133, 6850.664 8525.264, 6916.305 8527.527, 6976.286 8528.658, 7034.004 8523.002, 7092.854 8513.951, 7139.254 8510.559, 7196.973 8508.296, 7252.427 8503.77, 7306.75 8499.246, 7358.809 8493.59, 7410.868 8490.195, 7462.928 8495.852, 7514.987 8502.64, 7568.178 8500.378, 7616.842 8494.721, 7667.77 8487.935, 7723.226 8478.884, 7775.284 8474.357, 7821.685 8474.357, 7866.955 8478.884, 7916.75 8482.278, 7963.151 8484.54, 8012.946 8493.59, 8060.479 8502.64, 8106.879 8509.426, 8152.149 8517.346, 8203.076 8511.69, 8251.74 8499.246</trace>
</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4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0:22.954"/>
    </inkml:context>
    <inkml:brush xml:id="br0">
      <inkml:brushProperty name="width" value="0.05292" units="cm"/>
      <inkml:brushProperty name="height" value="0.05292" units="cm"/>
      <inkml:brushProperty name="color" value="#7030A0"/>
    </inkml:brush>
  </inkml:definitions>
  <inkml:trace contextRef="#ctx0" brushRef="#br0">11046 2381 0,'0'0'0,"-33"0"0,0 0 16,33-33-1,-66 0 1,0 0 0,33 0-1,-33 33 17,-34-33-17,1 0 1,0 0-1,-33 33 1,-34-33 0,34 33-1,0-33 1,33 33 0,66 0-16,-133-33 15,133 33 1,-33 0-16,-33 0 15,-34 0 1,34 0 0,0 0-1,66 33-15,-66-33 32,66 0-32,-67 33 15,1-33 1,-66 33-1,99-33 1,0 33 0,-34 0-1,1 33 1,0-33 0,33 0-1,-33 0 1,32 0-1,1 33 1,0-32 0,0 32-1,33 0 17,0 33-17,0-66-15,33 33 16,0-33-16,0 0 15,0 100 1,0-100-16,33 99 16,-33-99-16,66 99 15,0-32 1,66 32 0,1-33-1,65-33 1,-66-33-1,34 34 1,-34-34 0,100-33-1,-1 33 17,-99-33-17,34 33 1,-1-33-1,67-33 1,-100 33 0,99-66-1,-98 32 1,-1-32 0,33 0-1,-32-66 1,-100 132-16,33-99 15,-33 99-15,33-133 16,0 34 0,-66 0-1,33-33 17,-33 65-17,-33 34-15</inkml:trace>
  <inkml:trace contextRef="#ctx0" brushRef="#br0" timeOffset="4182.99">16999 3605 0,'0'-33'79,"34"33"-64,-34-33-15,0 0 16,33 33-16,-33-33 15,33 0-15,0 0 16,33 33 0,0 0-1,0 33 1,0 33 0,0 0 15,1 0-16,32-33 1,-33-33 0,-33 0-16,33-66 15,-33 66-15,0-33 16,0 0 0,1 0-1,32 0 1,-33 33-1,33 33 1,0-33 0,33 33-1,0-66 17,-32 33-17,-34 0-15,0-33 16,-33 0-16,33 33 15,0 0 17,33 33-17,-33 0 1,66 0 0,1-66-1,-34 0 1,0 0-1,0-34 1,-33 34 0</inkml:trace>
  <inkml:trace contextRef="#ctx0" brushRef="#br0" timeOffset="14604">6648 4134 0,'-33'0'47,"33"-33"15,33 33-31,0-33-31,0 0 16,0 0-16,66 0 16,-33 0-1,-33 66 16,0-33-15,0 33 31,1 0-16,-1 0-15,33 0-1,-33 33 17,0-33-17,0 0 17,0 33-17,0 1 1,33 65-1,-66-33 1,33-66 0,-33 33-1,0-33 1,33-33 0,-33 33-1,33 1 1,34-34-1,-1 0 1,-33 33 0,33-33-1,0 0 1,-33 0 0,33 0-1,-33 0 16,1 33-15,-1-33 0</inkml:trace>
  <inkml:trace contextRef="#ctx0" brushRef="#br0" timeOffset="15263.99">7871 4564 0,'0'0'15,"0"-33"-15,-33 33 16,66 0 15,0 0 1,-33 33-17,34-33-15,-34 33 0,66 0 31,0 0-15,33 33 0,-33-33-1,-33 1 1,0-34 0,-33 33-1,0 0 1,-33-33 15,33 33-31,-33 0 16,-33 33-1,33-33 1,-33 0 0,0 0-1,33-33 1</inkml:trace>
  <inkml:trace contextRef="#ctx0" brushRef="#br0" timeOffset="15897.99">8367 4399 0,'34'-33'31,"-1"33"16,0 0-31,0 0-16,0-33 15,0 33-15,33 0 0,66 0 31,100-34-15,-166 1 0,33 33-1,-33 0 1,-33 0 0,-66 0 30,33 33-46</inkml:trace>
  <inkml:trace contextRef="#ctx0" brushRef="#br0" timeOffset="16287">8897 4333 0,'33'33'94,"-33"33"-94,0-33 15,0 0-15,0 0 0,33 33 16,-33 33 0,0-66-16,33 67 15,-33-67 1,0 0-1,0 0-15,0 0 16,33 33-16</inkml:trace>
  <inkml:trace contextRef="#ctx0" brushRef="#br0" timeOffset="20712.99">4432 4432 0,'-33'0'15,"66"0"204,0 0-188,0 0 1,0 0-17,0 0 16,33 0 1,-33-33-32,100 33 15,-67 0 1</inkml:trace>
  <inkml:trace contextRef="#ctx0" brushRef="#br0" timeOffset="21330">4663 4498 0,'0'33'156,"0"0"-156,0 0 16,0 0-16,33 0 16,-33 0-16,0 33 15,0 1 1,0-34 15,0 0 16</inkml:trace>
  <inkml:trace contextRef="#ctx0" brushRef="#br0" timeOffset="23621">5887 4498 0,'0'33'156,"0"0"-156,0 0 0,0 0 15,33 33 1,-33-33 31,0 0-31,0 1-16,33-1 15</inkml:trace>
  <inkml:trace contextRef="#ctx0" brushRef="#br0" timeOffset="24080.99">5788 4465 0,'0'33'32,"33"-33"15,-33-33-32,33 33-15,0 0 0,0 0 16,0 0-1,33-33 1,-33 33-16,33 0 16,-32 0-1,-1 0 1,0 33-16</inkml:trace>
  <inkml:trace contextRef="#ctx0" brushRef="#br0" timeOffset="24347">5953 4696 0,'0'0'0,"33"0"16,0 0 15,0 0-15,0 0-1,0-33 1,67 33 0</inkml:trace>
  <inkml:trace contextRef="#ctx0" brushRef="#br0" timeOffset="25317">5192 4498 0,'0'0'15,"0"-33"32,34 33-47,-34 33 32,33 0 14,0-33-30,-33 33-16,66 0 16,-33 33-1,33-33 1,-33 33 0,0-32-1,-33-68 126,0 1-110,33 33-31,-33-33 0,0 0 16,0 0-16,0-33 15,0 33 1,0 0-16,0 0 16,0-33-1,0 33 1,0 0 15,0 66 0</inkml:trace>
  <inkml:trace contextRef="#ctx0" brushRef="#br0" timeOffset="36089.99">9591 4399 0,'33'0'141,"-33"33"-126,33 0 1,-33 0-16,33-33 15,-33 33 1,0 0-16,67 66 16,-34-66 15,-33 0-31,33-33 125,0-33-63,33 0-62,-33 0 0,33 33 0,33-66 16,232-99 0,-265 99-1,-33 66-15,66-34 16,-65 1-16,-1 33 16,-33-33-1,33 33 1,-33 33-1,0 0 32</inkml:trace>
  <inkml:trace contextRef="#ctx0" brushRef="#br0" timeOffset="42176.99">860 3142 0,'0'-33'32,"0"66"15,33-33-32,-33 33 1,33-33-16,-33 33 0,66 33 15,33 0 1,-32 34 0,32-34-1,-66-66 1,0 33 0,0-33-1,-33-33 1,33 33-1,33-99 17,0 32-17,100-98 1,-133 132-16,165-132 16,-132 131-16,34-32 15,-67 66-15,66-66 16,-132 132 15</inkml:trace>
  <inkml:trace contextRef="#ctx0" brushRef="#br0" timeOffset="43227">1025 6085 0,'0'-33'16,"-33"33"-1,66 0 17,-33 33-17,33-33 1,0 33-16,34 1 16,32 32-1,0-33 1,33 33-1,-99-33 1,0-33 0,1 0-1,-1-33 32,66-66 0,-66 33-47,99-1 16,0-32-1,34 0 1,-1 33 0</inkml:trace>
  <inkml:trace contextRef="#ctx0" brushRef="#br0" timeOffset="44910">12303 5457 0,'-33'0'15,"33"-33"1,-33 33-16,0-33 16,0 33-16,0-33 15,-100-33 1,-32 0 0,99 66-16,-166-100 15,166 100-15,-231-66 16,-34 0-1,-66 0 1,99 33 0,-32 33-1,98 33 1,1 33 0,65 33-1,1 34 1,99-34-1,0 33 1,66-66 0,66 33 15,66 1-15,33-1-1,100-33 1,-33 0-1,65-33 1,67-33 0,-298 0-16,331 0 15,-298 0-15,0 0 0,133-33 16,132 0 0,-133 0-1,-65 0 1,-1-33-1,-33 0 1,-132 33 0,66-34-16,-66 34 15,33-99 1,-66 0 0,-33-1-1,-99 1 1,0 132-1,-100 33-15</inkml:trace>
  <inkml:trace contextRef="#ctx0" brushRef="#br0" timeOffset="47493">18289 6416 0,'0'-33'47,"33"33"-32,-33-33 16,33 33-31,-33-33 16,67 0 0,-34 33-16,33-33 15,-33 33-15,0 0 16,66 33 0,-33 0-1,34 0 1,-34 0-1,-33-33-15,0 0 16,0 0 0,-33-33-1,33 33 1,0 0 0,-33-33-16,33 33 15,0 0-15,-33-33 16,33 33-16,0 0 15,0 0-15,34 33 16,32-33 0,0 33-1,-33-33 1,0-33 0,0 0-1,1 0 1,-34 0-1,33 0 1,-33 33 0,0 33 15,33 0-15,0 0-1,67-33 1,-34 0-1,-33-33 1,-33 0 0,0 0-1,0 33 1,0 0 0,-33 33-16,33 33 15</inkml:trace>
  <inkml:trace contextRef="#ctx0" brushRef="#br0" timeOffset="58025.99">4564 7342 0,'33'0'141,"0"0"-110,0 0 1,0 0-1,0 0 0,0 0-15,1 0 15,-1 0-15,0 0-1,99 0 1,-99-33-1</inkml:trace>
  <inkml:trace contextRef="#ctx0" brushRef="#br0" timeOffset="58881.99">4862 7375 0,'0'33'188,"0"0"-188,0 0 16,0 1-16,0-1 0,0 0 15,0 33 1,0 0-1,0-33 79</inkml:trace>
  <inkml:trace contextRef="#ctx0" brushRef="#br0" timeOffset="59925">5424 7441 0,'-33'33'156,"33"1"-156,-33-1 32,33 0-1,-33 0-31,33 0 0,0 0 15,-33-33 1,33 33 0</inkml:trace>
  <inkml:trace contextRef="#ctx0" brushRef="#br0" timeOffset="60491.99">5391 7474 0,'33'-33'16,"0"33"93,-33 33-93,33 1 46,0-1-15,-33 0-16,33 0-15,-33 0-16,33 0 0,-33 0 16,33-33-16</inkml:trace>
  <inkml:trace contextRef="#ctx0" brushRef="#br0" timeOffset="63813">5887 7375 0,'0'-33'16,"0"66"0,-33-33 15,66 0 63,0 0-32</inkml:trace>
  <inkml:trace contextRef="#ctx0" brushRef="#br0" timeOffset="64209">6019 7243 0,'0'0'15,"0"33"-15,0 0 110,0 0-95,0 0-15,33 0 16,-33 0-16,0 0 16,0 1-1,0-1-15,0 33 16,0-33-16,0 0 15,0 0 1,0 0-16,0 0 16,0 0 15,33-33-31</inkml:trace>
  <inkml:trace contextRef="#ctx0" brushRef="#br0" timeOffset="64640">5986 7210 0,'0'-33'0,"0"66"15,0 0 48,33-33-48,0 0 1,0 0 0,0 0-1,34 0-15,32 0 16,0 0 0,-66-33 15,0 66-16</inkml:trace>
  <inkml:trace contextRef="#ctx0" brushRef="#br0" timeOffset="64941">6052 7574 0,'0'0'0,"0"33"47,33-33-31,0 0-1,1 0 1,-34-33 0,33 33-16,132 0 15</inkml:trace>
  <inkml:trace contextRef="#ctx0" brushRef="#br0" timeOffset="65641.99">6747 7574 0,'-33'0'15,"66"0"48,0 0-48,0 0 1,0 0-16,0 0 16,0 0-1,33 0 1,-33 0-16,1 0 16,-1 0-16,0-33 15,0 33 1,-33 33-1</inkml:trace>
  <inkml:trace contextRef="#ctx0" brushRef="#br0" timeOffset="66010.99">6747 7772 0,'0'0'0,"33"0"94,0 0-78,0 0-16,-33-33 15,33 33-15,33 0 16,0 0 0,-32 0-1,-1 0-15,0 0 16,0 0-16</inkml:trace>
  <inkml:trace contextRef="#ctx0" brushRef="#br0" timeOffset="68160.99">7508 7210 0,'0'-33'0,"0"0"46,0 66 48,33 0-63,-33 0 1,0 0-17,0 33 1,33-33 0,-33 100 15,33-1-16,-33-99-15</inkml:trace>
  <inkml:trace contextRef="#ctx0" brushRef="#br0" timeOffset="68915">7541 7243 0,'0'-33'0,"0"0"31,-33 33-31,66 0 141,0 0-125,0 0-16,0 0 0,0 0 0,99 0 15,-99 0-15,67 0 16,-67 0 0,-33 33 46</inkml:trace>
  <inkml:trace contextRef="#ctx0" brushRef="#br0" timeOffset="69375">7541 7508 0,'0'0'15,"33"0"17,0 33-17,0-33 1,0 0-1,33-33 1,0 33 0,0 0-1,-33-34 1,1 34 0,-1 0-1</inkml:trace>
  <inkml:trace contextRef="#ctx0" brushRef="#br0" timeOffset="75888.99">1091 8632 0,'0'-33'31,"0"66"16,33-33-31,-33 33-1,34 0 1,-34 0 0,33-33-16,-33 66 0,33 1 15,0-34 1,0 33-1,0-66-15,0 66 16,33-33 0,-33-33-1,0 0 32,-33-33-16,100 0-15,-67 33-16,132-99 16,0 32-1,1 1 1,-133 66-16,33-33 31,-33 33-31,-33 33 16,33 0-16</inkml:trace>
  <inkml:trace contextRef="#ctx0" brushRef="#br0" timeOffset="77539">2679 9360 0,'0'-33'0,"0"-1"47,0 1-32,0 0 1,0 0-1,33 33 1,-33-33-16,33 33 0,66-33 16,67 0-1,-133 33-15,198 33 16,-198-33 0,33 0-1,133 33-15,-100 0 31,0 0-15,-33-33 0,1-33-1,-1 0 1,0 0 0,0 33-1,0 0 1,33 0-1,34 0 1,-34 33 0,-33-33-1,0 0 1,-33 0 0,0 0-1,33 0 16,1 0-15,-1 0 0,0 33-1,33 0 1,-99 0-16,99-33 16,-66 33-16,34-33 15,-1 0 1,-33-33-1,0 0 1,0 0 0,0 33-1,0 0-15,0 0 16,-33 33-16,66 0 31,-33-33-31,34 67 0,-34-67 16,99 33-1,-33-33 1,33 0 0,-65-33-1,-34-1 1,33 1 0,0 33-1,33 33 1,0 1-1,67 32 1</inkml:trace>
  <inkml:trace contextRef="#ctx0" brushRef="#br0" timeOffset="80390">20208 7838 0,'0'0'15,"-34"0"-15,1 0 0,0 0 16,-33 33-1,33-33 1,0 67 0,0-34-1,66 0 1,-33 0-16,33-33 16,0 0-1,33 0 16,0-66-15,1 33 0,-67-1-1,-33 1 1,-1 33 0,1 0-1,0 33 1,0-33-16,33 34 15,33-34 17,0 0-17,-33-34-15,33 1 16,-33 0 15,-33 33-15</inkml:trace>
  <inkml:trace contextRef="#ctx0" brushRef="#br0" timeOffset="81489">26524 7871 0,'0'0'0,"0"-33"15,-33 33 17,0 0-17,0 0 1,0 0-1,0 0-15,0 33 16,-33 34 0,33-1-1,33-33 1,66 0 15,0-66-31,0 0 31,0-33-15,-66 32 0,-66 1-1,33 33 1,0 0 0,0 33-1</inkml:trace>
  <inkml:trace contextRef="#ctx0" brushRef="#br0" timeOffset="85405">8334 7971 0,'0'-33'31,"-33"66"0,33 0-15,0 0-1,0 0-15,0 0 16,-33 99 0,0 0-1,0 1 1,33-100-16,0 33 15,0-33-15,33 0 16,0 0-16,33-33 16,-33 33-1,1-33 1,-1 0-16,-33 33 16,-33 0-1,33 0 16,-34 34-15,34-1 0,-33-33-1,66 33 1,-33-33 0,34-33 15,-34 33-16,33-33 1,-33-33 15,33 33-15,0 0 15,0 0-31,33 0 31,0 33-15,33-33 0,-33 0-1,1 0 1,-1 0 0,0 0-1,0-33 1,0 33-1,-33 0-15,0 0 16,0 0-16,0 0 16,34 33-1,32 33 1,-33-66 0,-33 0-16,33 0 15,-33 0 1,0-33-1,0 33-15,1-33 16,-1 33 0,0-33-1,0 33 1,0 33 0,66 33-1,0 0 1,0-33-1,34-33 1,-34 0 0,-66 0-16,0-33 15,0 33-15,0-33 16,0 33 0,0 0-1,67 33 16,-67-33-15,0 0-16,33 33 16,-33-33-16,-33 34 0,66-34 15,0-34 1,0 1 0,1 0-1,-34 0 1,-33 0-1,66 33 1,-66 33 0,99 0-1,-33 0 1,33-33 0,1 0-1,-34-66 1,-33 33 15,33-33-15,-66 33-1,33 0 1,-33 66 0,33 0-1,0-33-15,0 33 16,-33 0-16,33-33 0,0 33 15,0-33-15,1 0 16,32 0 0,-33-33-1,-33 0 1,33 0 0,-33 66 15,33-33-31,33 33 15</inkml:trace>
  <inkml:trace contextRef="#ctx0" brushRef="#br0" timeOffset="86089">12402 8037 0,'0'0'0,"0"-33"15,-33 33 32,33 33-31,33-33 0,-33 33-16,0 0 15,0 0-15,33 66 16,-33 0-1,33-66-15,-33 34 16,34 32 0,-34 0-1,-34 0 1,1 0 0,33 1-1,0-34 1,33 0-1,-33 0 1,34 0 0,-34 0-1,0 1 1</inkml:trace>
  <inkml:trace contextRef="#ctx0" brushRef="#br0" timeOffset="87239.99">12369 8136 0,'0'33'31,"-33"-33"0,33 33-31,-33-33 16,0 0 0,-33 33-1,-33-66 1,-34 33 0,-32 0-1,66-33 1,33 0-1,33 0 1,0 33 0,-1 0-1,-32 33 1,0 0 0,0-33-1,0-33 1,0 0 15,-34-33-15,-32 0-1,66-1 1,0 34 0,33 33-1,0 33-15,0 1 16,0-1-1,0-33-15,-34 99 16,-65-66 0,66-66-1,0 0 1,0-33 0,-34 33-1,34 33 1,-66 33 15,66 33-15,-33 33-1,33-33 1,-1-33 0,34-66-1,0-66 1,0 0-1,-33-1 1,0 67 0,-33 0-1,-1 66 1,1 34 0,0-1-1,0-33 1,0 0 15,-1-66-15,34 0-1,33 33-15,-33-33 16,33 33-16,0-33 16,-66 66-16</inkml:trace>
  <inkml:trace contextRef="#ctx0" brushRef="#br0" timeOffset="94520">31750 9293 0,'0'-33'94,"33"66"-63,0-33 0,0 34 0,0-34-15,0 33 0,0 0-1,1-33 1,32 33 0,-33-33-1,0 33-15,66-33 16,-66 0-16,0 0 31,33 33-15,100 33-16,-100-33 15,-33-66 1,0 0 0,0-33-1,0 33 1,0 33-1,0 0 17,33 33-17,-33 0 1,1 0 0,-1-33-1,0-33 1</inkml:trace>
  <inkml:trace contextRef="#ctx0" brushRef="#br0" timeOffset="106468.99">4796 9293 0,'-34'0'47,"34"-33"-32,-33 33 1,33-33 0,0 66 140,33-33-156,-33 67 15,0-1-15,67 231 16,-34-32 0,-33-199 15,0-33-15,33 0-1,-33 0 95,33-33-95,0 0 16,-33 33-15,33-33-16,0 0 16,0 0-1,0 0 1,0 0 0,67-33-1,-34 33 1,33-33-1,-33 33 1,0 0 0,-33 0-16,0 0 15,33 0 1,34 0 0,-1 0-1,0 0 1,-33 0-1,0-33 1,34 33 0,-34 0 15,-66 33-31</inkml:trace>
  <inkml:trace contextRef="#ctx0" brushRef="#br0" timeOffset="107085.99">6019 9823 0,'-33'0'15,"33"-33"1,33 33 31,0 33-31,0-33-1,-33 33-15,33-33 0,34 66 16,32 0-1,0 0 1,-33 0 0,-33-33 15,-33 0-15,0 1 30,-33-34-30,0 0 0,-33 33-1,33 0-15,-199 66 16</inkml:trace>
  <inkml:trace contextRef="#ctx0" brushRef="#br0" timeOffset="118667.99">17661 10848 0,'0'0'15,"0"-33"1,0 0-1,0 0 1,33 33 0,-33 33 46,33 0-46,-33 0-1,33-33-15,-33 33 0,33 0 16,33 33 0,-33-33-1,1 0 17,-1 0-17,0-33 1,0 0-1,66-66 1,0 0 0,67 0-1,-67-33 1,66 33 0,-99-1-1,-33 67 1,-33 0-1,-33 34 1</inkml:trace>
  <inkml:trace contextRef="#ctx0" brushRef="#br0" timeOffset="119199.99">17926 11972 0,'33'0'47,"-33"33"-32,0 1-15,33-34 16,-33 66-1,33 33 1,0-99-16,0 66 16,-33-33-1,33-33-15,-33 33 16,33-33 0,0-33-1,33-33 1,33 33-1,34-33 1,-34 33 0,132 0-1</inkml:trace>
  <inkml:trace contextRef="#ctx0" brushRef="#br0" timeOffset="120384">22457 10782 0,'0'-33'16,"33"33"31,-33 33-31,0 0-1,33-33-15,-33 33 0,33 33 16,-33 33-1,33-33 1,0 1 0,0-34-1,0-33 17,0-33-17,33-1 1,33 1-1,67-66 1,-1 0 0,34 33-1,-100 33 1,-66 33 0,-33 33-1</inkml:trace>
  <inkml:trace contextRef="#ctx0" brushRef="#br0" timeOffset="121034">22688 11972 0,'0'-33'0,"0"0"32,0 66 14,33-33-30,-33 33-16,0 0 16,33-33-16,0 67 15,0 32 1,0-33 0,-33-33-1,33 0 1,1-33-1,32-33 1,33 0 0,33-33-1,0 33 17,1-33-17,-34 33 1,-66-1-1,-33 68 1</inkml:trace>
  <inkml:trace contextRef="#ctx0" brushRef="#br0" timeOffset="132852">3836 14254 0,'0'-33'94,"34"33"-47,-34-33-16,33 33-31,-33-33 0,33 0 16,0 0-1,0 33 1,-33-33-16,66 33 16,-33 0-16,33-33 15,0 66 1,0 0 0,1 0-1,-1 0 1,0 0-1,-33-33 1,0 0-16,0 0 16,-33-33-16,33 33 15,33-33 1,-33 0 0,0 33-1,1 0 1,32 0-1,-33 33-15,33-33 16,0 33 0,66 0-1,-32-66 1,-34 0 0,-33 0-16,0 0 15,0 0-15,0 33 16,-33-33-1,33 33 1,0 33 0,0-33-16,33 33 15,-33 0 1,1-33-16,-1 0 0,66 33 16,-66-33-1,66 0-15,33-33 31,-32 33-15,-34-33 0,33 33-1,-33 0 1,0 33 0,34 0-1,-1 0 1,0-33-1,0-33 1,-33 0 0,0 0-1,-32 0 1,32 0 0,0 66-1,33 33 16,-33-33-15,66 33 0,-65-33-1,32-33 1,-33-33 0,-33 33-16,0-33 15,0 33-15,0-33 16,33 33-1,-32 0 1,65 33 0,-33-33-1,-33 33-15,66-33 16,-66 0 0,33-33-16,34 0 15,-1 0 16,0 0-15,-33 0 0,0 33-1,0 0 1,-32 0-16,32 33 16,-33 0-16,0-33 15,0 0-15,33 33 16,-33-33-16,33 0 15,0-33 1,1 0 0,-1 0-1,-33 33 1,0 0 0,-33 33-1,66 0 1,-33-33-16,-33 33 15,99 0 1,-33 0 0,34-66-1,-1-33 1,-33 33 0,-33 0-1,0 33 1,0 0-1,33 66 1,34 0 0,-34-33-1,33-33 1,0-33 0,0 0-1,-32 0 16,32 0-15,-33 66 0,33 0-1,-33 0 1,-33-33-16,33 33 16,67 0-16</inkml:trace>
  <inkml:trace contextRef="#ctx0" brushRef="#br0" timeOffset="146447">23614 12965 0,'0'33'78,"0"0"-62,0 0 0,0 0-16,0 0 0,33 66 15,-33 0 1,0 1 15,0-1-15,0-33-1,33-33 1,-33 0 31,0 0-32,0 0 1,0 0 0,0 0-1,0 34 1,0-34 0,0 0 15,0 0-16,0 0 1,0 0 0,0 0 15,0 0-15,0 0-1,0 0 16,33-33-15,-33 33 0,33-33 31,-33-33-32,33 33 32,0 0-31,1 33-1,-1-33 1,0 0 0,33 0-1,-33 0 1,33 0-1,-33 0 1,33 0 0,-66-33-16,33 33 15,0 0-15,1 0 16,-1 0 0,0 33-1,66-33 1,0 33 15,-33-33-15,0 33-1,-33-33 1,1-33 0,32 0-1,0 33 1,0 0-1,0 33 1,0 0 0,33 1-1,-32-34 1,32 0 0,-33-34-1,0 34 1,-33-33 15,0 0-15,0 33-1,0 0 1,1 33 0,-1 0-1,33 1 1,-33-68-1,0 34 1,0-33 0,0 0-1,0 33 1,-33-33-16,33 33 16,0 0-1,0 33 1,0-33-1,-33 33 1,33 0 0,1-33-1,-1 0 1,0 0 0,-33-33-1,33 33 1,0 0-1,0 0 17,33 33-17,-33-33 1,66 34 0,1-34-1,-67 0-15,66-34 16,-66 34-1,33-33 1,0 0 0,0 33-1,1-33 1,-34 66 0,0-33-1,33 66 1,0-32-1,-33-1 1,99-33 0,-66-33-1,-32 33-15,65-34 16,-66 34-16,66-66 16,-33 66-1,0 0 1,-33 0 15,34 33-15,-1 0-1,33 1 1,0-34 0,0 0-1,34-34 1,-67 1-1,33 0 1,-66 33 0,0 33-1,0 0 1,66 34 0,1-34-1,-1-33 1,66-33 15,-32 0-15,-133-1-16,99 1 15,-66 0-15,33 33 16,-66-33-16,33 33 16,0 0-16,0 0 15,-33 33 1,66 0-1,0 0 1,34-33 0,-1 0-1,0-33 1,-33 0 0,0 33-1,-32-33-15,-1 33 16,0 0-1,-33 33 1,66 0 0,0 0-1,0 1 1,33-1 0,34-66-1,-34-34 1,0 34-1,-66 33-15,33-66 16,-33 66-16,0 0 16,0 0-1</inkml:trace>
  <inkml:trace contextRef="#ctx0" brushRef="#br0" timeOffset="148946">23680 12965 0,'33'0'47,"-33"-33"-32,33 33 16,-33-34-31,265 34 47,-232 0-47,66 34 16,34-1 0,-1-33-1,0 33 1,67-66 15,-67 0-15,-99-1-16,33 1 15,-33 33-15,0-33 0,0 33 16,-33-33-16,66 33 16,-66-33-16,33 33 15,67 33 1,-1 33-1,0 1 1,0-1 0,-66-66-16,67 0 15,-67 0-15,33 0 16,66-66 0,0-1-1,-32 34 1,-1 33 15,-33 33-15,33 34-1,0-1 1,100-33 0,-67-66-1,34 0 1,-67-34-1,-33 1 1,0 33 0,-33 33-1,33 66 1,0 34 0,1-34-1,65-33 1,0-33 15,-33-33-15,34-33-1,-133 33-15,99-1 16,-66 1-16,66 33 16,-33-33-1,0 66 1,1 34-1,32-34 1,0 33 0,-33-66-1,33-33 1,34-33 0,-34-1-1,0 34 1,-66 0-1,33 66 17,1 0-17,32 67 1,0-34 0,0-66-1,33 0 1,-32-33-1,-1-33 1,-33-1 0,0 67-1,-33 0 1,-33 33 0,33 1-1,34-34 1,32 33 15,0-66-15,0-1-1,-33 1 1,0 0 0,1 0-1,-34 33 1,-33 33-1,33 0 1,0 0 0,33 34-1</inkml:trace>
  <inkml:trace contextRef="#ctx0" brushRef="#br0" timeOffset="149561.99">31089 12766 0,'-34'0'47,"34"33"-31,0 0-16,0 0 15,-33 34-15,33 65 16,0 33 15,33-33-15,1-32-1,-1-34 1,-33-33 0,0 0-1,-33 33 1,33 33-1,0-33 1,0-32-16,33 32 16,-33-33-16,33 0 15,0 66 1,0-33 0,-33 0-1,-33 1 1,33-34-1,0 0 17,-33 0-32</inkml:trace>
  <inkml:trace contextRef="#ctx0" brushRef="#br0" timeOffset="186675">562 13791 0,'33'0'32,"-33"-33"-1,0 66 0,33-33 0,-33 33-31,33 1 16,67 65 0,-1 0-1,33 0 1,-99-99 0,0 33-1,-33-66 16,33 33-31,-33-33 16,33 0 0,67-66-1,-67 66-15,99-100 32,-66 100-32,-33 0 0,133-99 15,32 0 1,-33 33-1,-131 65 1,-1 68-16</inkml:trace>
  <inkml:trace contextRef="#ctx0" brushRef="#br0" timeOffset="187341">728 15180 0,'0'0'0,"0"-33"16,0 0 15,33 66 16,0-33-31,33 67-1,-33-67-15,33 66 16,-33-33-16,0-33 16,-33 33-16,66 0 15,-33-33 1,34 0 0,-1-33-1,33 0 1,0-100-1,67-32 1,-1 33 0,-33 33-1,-99 66-15,100-1 16</inkml:trace>
  <inkml:trace contextRef="#ctx0" brushRef="#br0" timeOffset="202839">463 16073 0,'33'0'93,"0"34"-77,0-1 0,0 0-16,0 0 0,-33 0 15,67 33-15,-1 33 31,-33-33-15,-33-33 0,33-33-1,-33-33 17,66 0-17,-66 0-15,99-66 16,-66 66-16,66-66 15,100-34 1,-34 67 0,-99 33-1,1 99 1</inkml:trace>
  <inkml:trace contextRef="#ctx0" brushRef="#br0" timeOffset="210770.99">14784 16867 0,'33'0'78,"-33"33"-47,33-33-15,0 33 0,0 0-16,0 0 15,66 34 1,-33-34-1,-33 0 1,0 0 0,1-33-1,-34-33 1,33-33 0,33-1-1,0-32 16,-33 99-31,66-99 16,-66 99-16,-33-33 16,133-33-1,-1 33 1,-66 0 0,-33 33 15</inkml:trace>
  <inkml:trace contextRef="#ctx0" brushRef="#br0" timeOffset="-208859.74">463 18422 0,'0'0'0,"0"-33"0,-33 33 15,33-34 1,-33 34 0,0-66-1,0 66 1,0-33-1,0 33 1,66 0 47,-33 33-63,33-33 15,0 33-15,33 34 16,33 32-1,-66-99-15,66 99 32,-65-66-32,-1 0 15,0 0 1,0-33 0,0 0 46,-33-33-62,33 33 16,-33-33-16,33 33 15,132-132 1,-32-1 0,-1 34-1,0 33 1</inkml:trace>
  <inkml:trace contextRef="#ctx0" brushRef="#br0" timeOffset="-206292.73">9492 18620 0,'0'-33'141,"33"33"-141,-33-33 0,33 0 15,33-66 1,-33 66 0,0 33-1,34 0 1,-1 33-1,0 0 1,-33 0 15,0-33 1,66 0-17,67 0 1,-100-66-1,0 33 1,-66-1 0,66 34-1,-33 0 1,0 34 0,33-1-1,0 0 1,-33-33 15,34 0-15,-1-33-1,-33 0 1,33-1 0,-33 1-1,0 33 1,-33 33-1,66 1 1,-33-1 0,33 0-1,-32-33 1,-1 0-16,0-33 16,0 33-1,-33-33-15,66-1 16,-33 34 15,0 0-15,0 0-1,0 34 1,100-1 0,-67 0-1,0-33 1,0-33-1,-33 33 1,33-33 0,0-1-1,0 34 1,1 34 0,-34-34-1,0 0-15,0 33 16,0-33-16,0 0 31,33-33-31,-33 33 16,0 0-1,0-34-15,0 34 16,34-66-16</inkml:trace>
  <inkml:trace contextRef="#ctx0" brushRef="#br0" timeOffset="-204277.73">17727 18686 0,'0'0'0,"33"0"0,-33-33 47,0 0-31,33 0 15,0 33-31,-33-33 15,33 33 1,67-33-16,-1 33 31,33 33-15,-99 0-16,33 0 16,67 0-1,-67 0 1,0-33-1,0-33 1,0 0 0,0-33-1,0 0 1,1 33 0,32 0-1,0 33 1,-33 33-1,67 33 1,-67-33 15,0-33-15,0-33 0,0 0-1,33 0 1,-33 0-1,34 66 1,-34 0 0,0 33-1,0-33 1,33-33 0,34-33-1,-1-33 1,-33 0 15,33-1-31,-32 34 31,-1 66-15,0 1 0</inkml:trace>
  <inkml:trace contextRef="#ctx0" brushRef="#br0" timeOffset="-201594.73">18885 19182 0,'33'0'15,"-66"0"110,33-33-125,0 0 16,-33 33-16,-67-132 15,1 33 1,-66-1 0,32 34-1,100 66-15,-132-33 16,132 33-16,-33 0 31,-133 0-31,-32 33 16,-1 33-1,34 1 1,165-67 0,-133 66-1,133-33-15,-99 0 16,0 66 0,0 0-1,65 1 1,34 32-1,33-33 1,0-66-16,0 66 16,33-99-16,-33 66 15,100 100 1,-34-67 0,-66-66-16,99 66 15,-66-66-15,66 34 16,-66-34-16,100 66 31,-100-99-31,132 66 16,100 0-1,32-33 1,34 0 0,-66-33-1,-232 0-15,198 0 16,-165 0-16,100-33 15,65-66 1,-165 66-16,67-132 16,-100 98-16,0 34 0,33-165 15,-33-100 1,-99 67 0,-66-1-1,32 100 1,67 99-16,-231-99 15</inkml:trace>
  <inkml:trace contextRef="#ctx0" brushRef="#br0" timeOffset="-200361.73">23482 19182 0,'0'-33'16,"0"66"-16,0-99 15,-33 66 1,33-33-16,0 0 16,0 0-16,-66-33 15,66 33 1,-67 0-16,1-34 31,-132-32-31,66 66 16,65 0-1,-131 0 1,165 33-16,-66 0 16,66 0-16,-133 33 15,133-33-15,-33 33 0,-33 0 16,-100 100-1,34-1 1,132-99-16,-66 33 16,66-33-16,33 0 0,-100 33 15,100-33-15,-66 67 16,66-67-16,0 0 0,0 66 16,0 66-1,99 1 1,1-34-1,32 0 1,33 1 0,-32-34 15,98-33-15,-198-66-16,166 33 15,-166-33-15,198 0 16,1-33-1,32-33 1,-231 33-16,133-66 16,-133 65-16,66-65 15,33-132 1,-99 165-16,34-100 16,-67 100-16,0 33 0,0-66 15,-34 66-15,-131-199 16</inkml:trace>
  <inkml:trace contextRef="#ctx0" brushRef="#br0" timeOffset="-190462.73">11212 19381 0,'0'-33'93,"33"33"-46,0 0-16,0 0-31,0 0 0,33 33 16,66 132 0,-165-33-1,33-99-15,-99 100 16,66-100-16,33 0 16,-33 33-1,0-66 1,66 0 15,0-33-15,0 33-16,33-33 31,34-33-15,65 0-1,-99 33 1,-33 33-16,33-34 15,-33 34-15</inkml:trace>
  <inkml:trace contextRef="#ctx0" brushRef="#br0" timeOffset="-189911.74">11873 18984 0,'-33'0'16,"66"0"-16,-66-33 0,0 33 31,33-33-15,-33 33-16,0 0 16,0 0-1,0 33 1,0-33-1,33 33-15,-33 33 16,66 0 0,33 0-1,33-66 17,33-33-17,1-66 1,-100-33-1,-99 66 1,-34-1 0,-65 34-1,132 33-15,-166 33 0</inkml:trace>
  <inkml:trace contextRef="#ctx0" brushRef="#br0" timeOffset="-189128.74">8301 19678 0,'0'0'0,"-33"0"0,33-33 0,-33 33 16,33-33-16,-33 33 16,0-33-1,0-33 1,33 0 0,33 0-1,66 0 1,0 66-1,34 0 1,-100 132 0,-66 99-1,-33 1 17,-1-100-17,1-33 1,66-66-1,33-33 1,0-33 0,1 33-16,32-66 15,-33 33-15,33 0 16,-33-33 0,33-33-1</inkml:trace>
  <inkml:trace contextRef="#ctx0" brushRef="#br0" timeOffset="-188828.74">8467 18852 0,'0'-34'0,"0"1"32,-33 33-17,66 0 1,-33 33 0,33 1-1,-33-1-15,33 0 16,-33 0-16,66 66 15,-33 99-15</inkml:trace>
  <inkml:trace contextRef="#ctx0" brushRef="#br0" timeOffset="-173797.73">23151 17297 0,'0'0'0,"-33"0"32,66 0-17,-33 33 1,33-33 78,0 0-63,-33-33-31,33 33 0,0 0 15,0 0 1,67 0 0,-1 0-1,0-33 1,-33 33 0,0 0-1,-33 0 1,0-33-1,1 33 17,-68 0 15,34 33-16,0 0 0,-33-33-15,66 0-1,-33 33 32,0 0-31,0 0-1,0 0-15,0 0 16,0 1 0,0-68-16</inkml:trace>
  <inkml:trace contextRef="#ctx0" brushRef="#br0" timeOffset="-173315.74">24077 16735 0,'0'0'0,"0"-33"0,0 66 15,0 0 17,0 0-17,0 0-15,0 0 16,0 99-1,-33-98-15,33 98 16,0-66-16,0 99 16,0-99-16,33 34 15,-33 98 1,33-32 0,-33-34-1,33-33 1,-33-66-1,0 0 1,0-99 0</inkml:trace>
  <inkml:trace contextRef="#ctx0" brushRef="#br0" timeOffset="-172847.73">24143 17198 0,'0'-33'0,"0"0"31,33 33-31,0 0 16,0 0-1,1 0-15,-1 0 16,33 33 0,0 33 15,-33 0-16,0 0 1,-33 0 0,-33-33-1,-33 67 1,-33-67 0,32-33-1,1-33 1,33 33-16,-99-199 15</inkml:trace>
  <inkml:trace contextRef="#ctx0" brushRef="#br0" timeOffset="-172193.73">24705 17099 0,'0'0'0,"0"-33"15,0 66 1,34-33 0,-34 33-1,0 0 16,33 0-15,33 66 0,0-33-1,33 67 1,-66-67 0,0-33-1,0-33 1,0 0-1,-33-33 1,33 0 0,-33 0-16,0-34 15,0 34 1,34 0-16,-34-66 16,33 0-1,-33 33 16,33 0-15,-33 32 0</inkml:trace>
  <inkml:trace contextRef="#ctx0" brushRef="#br0" timeOffset="-171148.73">26095 17363 0,'0'-33'15,"0"0"17,-34 33-32,1-33 15,0 33 1,33-33-16,-66 0 16,33 33-16,-33-33 31,33 33-31,0 33 15,-33 0 1,0 33 0,32 33-1,1 1 1,100-1 0,-34-33-1,66-66 1,33-33-1,-33-33 1,-66-34 0,0 67-16,1-66 15,-34 66 1,0 0-16,-34-33 31,34 99 16,0 0-47,34 0 16,-34 33-1,66 67 1,-33 65 0,33-99-1,-33 0 1,-33-65-16,66 32 15,-66-33-15,33 0 16,-33 0 0,33-33-1,-33-33 17,0 0-17,33 33 1,-33-33-1,0-67 1,33-98 0,0 66-1,1-1 1,-34 100-16,0-132 0</inkml:trace>
  <inkml:trace contextRef="#ctx0" brushRef="#br0" timeOffset="-170415.74">27186 17198 0,'0'-33'0,"0"0"78,33 33-78,0 0 15,0 0-15,0 0 0,100 0 16,32 0 0,-132 0-16,99 0 15,-99 0 1,0 0-1,34-33 1,-34 33 0,-33 33-1,-33-33 1</inkml:trace>
  <inkml:trace contextRef="#ctx0" brushRef="#br0" timeOffset="-169865.73">27186 17330 0,'33'0'109,"0"0"-93,0 0-16,0 0 0,0 33 0,100-33 15,-100 0 1,165 0-1,-165 0-15,99 0 16,-65 0 0,-34 0-1,0 0 1</inkml:trace>
  <inkml:trace contextRef="#ctx0" brushRef="#br0" timeOffset="-169315.73">27318 17661 0,'-33'0'31,"33"-33"-31,-33 33 32,33-33-17,0 66 63,33-33-78,0 0 32,0 0-17,0 33-15,100-33 16,98 33 0,-132-33-1,-32 0 1,-34 0-1,-33-33 1</inkml:trace>
  <inkml:trace contextRef="#ctx0" brushRef="#br0" timeOffset="-168465.74">28641 16503 0,'0'33'78,"0"1"-78,0-1 16,0 0-16,0 0 0,-33 66 16,33 99-1,0 34 1,0-1-1,0-131-15,33 65 16,-33-132-16,0 33 0,0 67 16,33 65-1,0 33 1,-33-98 0,0-67-1,-33-99 16</inkml:trace>
  <inkml:trace contextRef="#ctx0" brushRef="#br0" timeOffset="-167915.74">28641 17066 0,'-33'0'16,"66"0"-16,-66-33 0,66 33 16,-33-34-1,33 34 1,66-33 0,1 33-1,65 33 1,-33 34-1,1 32 1,-67-66 0,-66 66-1,0-66 1,-66 33 0,-1-33-1,-65 34 16,0-67-15,33 0 0,-1-34-1,34-164 1</inkml:trace>
  <inkml:trace contextRef="#ctx0" brushRef="#br0" timeOffset="-167414.74">29600 17363 0,'0'0'15,"0"-33"-15,33 33 47,0 0-31,0 33-1,1-33-15,65 0 16,33 33 0,-33-33-1,-66 0 1,67 0-1,-67 0-15,0 0 16,0 0 0,-33-33-1,0 0-15</inkml:trace>
  <inkml:trace contextRef="#ctx0" brushRef="#br0" timeOffset="-166981.73">30129 16933 0,'0'33'46,"34"-33"-46,-34 33 16,33-33 0,0 67-1,66-1 1,-99-33-16,99 66 16,-66-99-16,0 33 0,33 0 15,-33 33 1,1-33-1,-68 0 1,1-33 0,0 0-16,-33 34 15,33-34 1,33 33 0,-99 0-1,33 0-15,-33-66 31</inkml:trace>
  <inkml:trace contextRef="#ctx0" brushRef="#br0" timeOffset="-166064.73">31485 17198 0,'0'-33'0,"0"66"0,0-99 0,0 33 32,-33 33-17,33-33 1,-33 0 0,-33-34-1,0 34 1,-33 33-1,0 33 1,-1 67 0,67-34-1,0-33-15,33 66 16,33-99 0,33 66-16,34-33 15,65-33 16,-66-33-15,-66 33-16,0-66 16,0 66-16,-33-66 15,0-33 1,-33 33 0,33 99 30,0 0-46,0 0 16,33 66 0,34 66-1,65-32 1,-33-34 0,-33-33-1,-33-33 16,-33-66 1,33 33-17,-33-66 1,33-66 0,1-1-1,-1-65 1,-33 165-16,33-133 15,-33 133-15,33-66 16,-66-66 0</inkml:trace>
  <inkml:trace contextRef="#ctx0" brushRef="#br0" timeOffset="-163708.73">22324 16305 0,'0'33'47,"-33"0"-31,33 0-16,0 0 15,-33 100-15,0 32 16,33 33 0,0-165-16,0 166 15,0-166 1,33 99-1,0 34 1,33-34 0,0 0-1,-32-66 1,-1 0 0,0 1-1,-66-34 1,0 66-1,-1 0 1,1-33 0,33 0-1,0-33 1,67 1 0,-1-34-1,0 33 16,0-33-15,-33 0 0,0 33-1,-33 0 1,33 66 0,-33-66-16,66-33 15,-33 33-15,34-66 16,65 0-1,33-33 1,-66 0 0,-66 66-16,67-66 15,-67 66-15,33-34 16,0 34 0,-33 0-16,0 0 15,0 0 1,33 34-1,34-1 1,65 33 0,33-66-1,-32 0 1,-1-33 0,-33 0-1,-32 0 1,-67 33-16,33-34 15,-33 34-15,0 0 16,66 34 0,0 32-1,34-33 1,98 0 0,1-33-1,-67 0 16,34-33-15,-34 0 0,0-33-1,1 32 1,-67 68 0,0 32-1,33 0 1,34 0-1,-1-66 1,34 0 0,-1 0-1,0-66 1,-32 0 0,-34 33-1,-99 33-15,99-33 31,-98 33-31,32 33 16,-33-33-16,66 66 16,-66-33-16,33 0 15,100 33 1,32-66 0,-132 0-16,66 0 15,-98 0-15,197-66 16,-99 33-1,34 0 1,-67 33 0,33 66-1,-33 0 1,34 0 0,-1 0-1,33-66 16,67-33-15,-1-33 0,-198 66-16,133-33 15,-133 0-15,66 33 16,0-33 0,-99 66-16,66-33 15,-32 33-15,65 0 16,33 33-1,0-33 1,34 0 0,-1-99-1,0 33 1,-98 0-16,131-66 16,-132 99-1,33-33-15,-99 0 16,166 0 15,-133 33-31</inkml:trace>
  <inkml:trace contextRef="#ctx0" brushRef="#br0" timeOffset="-160915.73">22423 16470 0,'0'0'0,"0"-33"15,34 0 17,-1 33-17,0 0-15,66 33 31,33 0-15,-99-33-16,100 33 16,-67-33-16,-33 0 0,99 33 15,33-33 1,34-33 0,-34 0-1,-33 0 1,1 0-1,-34 66 1,-33-33 0,-33 0-16,66 33 15,-65 0 1,-1-33-16,33 33 16,132 1-16,100-34 15,-100 0 16,1-67-15,-166 67-16,99-99 16,-99 66-16,66 0 15,34-66 1,-100 99 0,33 33-1,0 33 1,-33-33-16,99 33 15,-99-66-15,100 33 16,98 0 0,-65 0-1,-133-33-15,132-33 16,-132 33-16,133-66 16,-1 33-1,-33 0 1,34 0 15,-67 66-15,33 0-1,0 0 1,1 0 0,32-33-1,0-66 1,1 0-1,-67 0 1,-66 66-16,66-66 16,-99 33-16,66 33 15,-33 0-15,34 0 16,-34 0 0,33 33-16,33 33 15,66 0 16,34-33-15,32 0 0,-65-66-1,-100 0-15,33 0 16,-66 0-16,0 33 16,0-33-16,67 0 15,-67 33-15,33-33 16,33 66-1,0 0 1,0 33 0,1-33-1,65-33 1,-33-33 0,34 0-1,-67 0 16,33 0-15,-66 0 0,-33 33-16,0 0 15,0 33 1,34 0 0,32 0-1,0 33 1,66-33-1,-98-33 1,65 0 0,-66-33-1,33 33 1,0-33 0,-65 33-1,65-33 16,0 33-15,-33 0 0,0 0-1,0 0 1,-66-33 0,0 66 15,-33-33 0,33 33-15,0 0-16,0 0 15,0 66 1,0 67 0,33-1-1,0-33 1,1 34 15,-68-34-15,1 0-1,33-33 1,-33 34 0,33-67-1,33 33 1,0 0-1,-33-66-15,67 67 16,-67-67 0,0 0-16,0 33 15,0 0 1,-33 0 0,-1 0-1,34-33-15,0 34 16,0-34-1,-33-33-15,33 33 16,0 33 0,-33-33-1,0 33-15</inkml:trace>
  <inkml:trace contextRef="#ctx0" brushRef="#br0" timeOffset="-158933.73">30328 16966 0,'-33'0'47,"0"-33"0,0 33 140,33 33-124,0 0-48,33 1 1,-33-1-16,0 0 0,66 33 16,0 0-1,0 0 1,-33-33-1,0-33 17,-33 33-17,33 0 17,0 0 14,1 0 1,-1-33 0,-33 34-47,0-1 16,-33 0 15,-1-33-31,1 33 16,0-33 15,-33 33-15,-33 33-16,-66 0 15,98-33 1,34 33 15,0-66-15</inkml:trace>
  <inkml:trace contextRef="#ctx0" brushRef="#br0" timeOffset="211116.34">19149 23846 0</inkml:trace>
</inkml:ink>
</file>

<file path=ppt/ink/ink49.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14928.99 1932.1, 14917.672 1978.482, 14909.751 2023.732, 14899.564 2084.819, 14895.037 2133.463, 14892.775 2184.369, 14897.3 2230.75, 14904.092 2276, 14905.223 2323.512, 14906.356 2374.418, 14909.751 2419.668, 14904.092 2466.049, 14956.149 2477.361, 15004.814 2466.049, 15063.664 2452.473, 15108.933 2444.555, 15156.466 2438.899, 15206.262 2426.455, 15252.661 2421.93</trace>
</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7:21.859"/>
    </inkml:context>
    <inkml:brush xml:id="br0">
      <inkml:brushProperty name="width" value="0.05292" units="cm"/>
      <inkml:brushProperty name="height" value="0.05292" units="cm"/>
      <inkml:brushProperty name="color" value="#C00000"/>
    </inkml:brush>
  </inkml:definitions>
  <inkml:trace contextRef="#ctx0" brushRef="#br0">4002 6118 0,'0'-33'47,"0"0"31,33 66-47,-33 0-15,33-33-16,-33 34 0,66 32 16,99 132-1,-98-132 1,-67-33-1,66 34 1,-33-67-16,-33 33 16,33-33-1,0 0 48,-33-33-63,33 33 15,0-34-15,33-32 16,100-66 0,-1 0-1,0 32 1,-32 1 0,-100 66-1,33 33 16,-99 0 1,33 33-32</inkml:trace>
  <inkml:trace contextRef="#ctx0" brushRef="#br0" timeOffset="833">4101 7607 0,'0'-33'16,"33"33"31,-33 33 0,33 0-32,0 0-15,0-33 16,-33 33-16,66 0 16,1 33-1,-1-33 1,0 33-1,-33-32 1,0-1 0,-33-66-1,33-1 32,0 1-47,99-66 16,1 33 15,32-66-15,-33 66-1,1 32 1,-67 1 0,-66 0-1,0 66 1,-33-33-1</inkml:trace>
  <inkml:trace contextRef="#ctx0" brushRef="#br0" timeOffset="17581.99">20604 6317 0,'-33'0'47,"33"-33"-15,-33 0-1,33 0-16,-33 33-15,0-33 16,-66 0 0,0-34-1,66 67-15,-67-66 16,67 66-16,-66-33 16,66 33-16,-66-33 15,66 33-15,0 0 0,-100 0 16,100-33-1,-66 33-15,-132 33 16,98-33 15,-32 33-15,33 0 0,-34 0-1,67 33 1,-33 1-1,66-34 1,-34 66 0,67 0-1,0-99-15,0 99 16,33-66-16,-33 34 16,0 65-1,33-33 1,0 0-1,33-33 1,0-32-16,0 32 31,0-33-31,33 33 16,34 33 0,65-33-1,33 0 1,-65 1-1,-67-67-15,132 33 16,-165-33-16,166 33 16,32-33-1,1-33 1,-166 33-16,99-33 16,-98 33-16,164-67 15,-165 67-15,100-66 16,-100 66-1,132-99-15,1-66 16,-67-1 15,-33-98-15,-99 32 0,-132 34-1,-100-1 1,67 100-1,-67 33-15</inkml:trace>
  <inkml:trace contextRef="#ctx0" brushRef="#br0" timeOffset="30895">29137 7541 0,'-33'0'16,"33"-33"-1,-33 33 1,33-34-16,-33 1 31,33 0-31,-66-33 16,0 33-1,-33-33 1,-1 0 0,-32 0-1,33 0 17,-67-34-17,-32 34 1,66 33-1,-67-33 1,34 66 0,0-33-1,-34 33 1,34 0 0,32 0-1,-32 0 1,33 0-1,-1 0 1,-98 0 0,198 0-16,-166-33 15,166 33 1,-165-33 0,66 33-1,32 0 1,1 33-1,-33 0 1,-67 66 0,34-33-1,0-33 1,32 33 0,-32 1-1,66-1 1,33 0-1,0 33 1,33-33 0,33 0-1,-34 34 17,34-1-17,0 0 1,34-33-1,-34 0 1,33-33-16,0 34 16,-33-34-16,33 0 0,0 0 15,0 0-15,132 66 16,1 0 0,65-33-1,-32-32 1,-67-1-1,33 0 1,34 0 0,-1-33-1,1 33 1,-1-33 15,-165 0-31,199 0 16,-199 0-16,33 0 15,231 0 1,-98 0 0,-1-33-1,34 33 1,-34-33 0,34 0-1,-67 0 1,0-1-1,-32 34 1,-100-33-16,66 0 16,-66 33-1,66-66-15,67 0 32,-34-66-17,0 33 1,-66-1-1,-66-32 1,0 33 0,-99-34-1,-132 1 1</inkml:trace>
  <inkml:trace contextRef="#ctx0" brushRef="#br0" timeOffset="38781.99">5192 8897 0,'0'-33'16,"0"-1"15,-33 1 0,0 33-15,0 0 15,0 33-15,0 34 0,0-34-1,33 0-15,-33 0 16,66 0-1,-33 0 1,33-33-16,33 0 16,0-33-1,-33 0 1,-33 0 15,-33 0-15,0 0-1,0 33 1,0 0 0,0 0-1,33-33 1,0 66 15,33-33-15,-33-33 15,-33 33 16,33-34-47</inkml:trace>
  <inkml:trace contextRef="#ctx0" brushRef="#br0" timeOffset="39793.99">5093 11112 0,'-33'0'0,"0"0"94,0 0-63,33 34-31,-33-1 16,33 0-1,0 0-15,0 0 16,0 0-16,33 0 16,0-33-1,33-33 1,0 0 15,-66-33-15,-33 0-1,0 66 1,0 0 0,0 33-1,0 33 1,0 0 0,33-33-1,33 0 1,33-66-1,-33 0 1,-33 0 0,0 0-1,0 0 1,-33 33 0</inkml:trace>
  <inkml:trace contextRef="#ctx0" brushRef="#br0" timeOffset="42881">5589 9161 0,'0'33'110,"0"0"-79,0 0-31,0 0 15,0 1-15,0-1 16,0 0 0,33 0-1,-33 0 1,33-33 15,-33 33-15,34-33 93,-1 0-93,0 0-1,0 0 1,0 0-16,0 0 0,0 0 16,33 0-1,-33 0-15,33 0 16,-33 0 0,0 0-1,1 0 1,-1-33-1,0 33 1,0 0 0,0 0-1,0 0 1,0 0 0,0 0 15,-33-33 31,0 0-46,0 0 0,33 0-1,-66 33 16,33-34-15,0 68 0</inkml:trace>
  <inkml:trace contextRef="#ctx0" brushRef="#br0" timeOffset="45958.99">5490 11675 0,'0'-33'0,"0"66"31,0 0 94,0 0-109,33 0-16,-33 0 16,0 0-1,0 0-15,0 0 16,0 0 0,33-33 77,0 0-30,0 0-48,0 0 1,1 0 0,65-33-16,-66 33 15,33 0 1,0 0 0,0 0 15,0 0-16,-33-33 1,1 33 0,-1 0-1,0 0 1,0 0 0,0 0-1,33 0 1,-33 0-1,0 0 17,-33-33-1,0 0 0,0 0-15,0 0 15,-33 33-15,33-33-1,0 0 1,-33 33 15</inkml:trace>
  <inkml:trace contextRef="#ctx0" brushRef="#br0" timeOffset="50097.01">6515 9393 0,'0'0'0,"0"-33"31,0 0 16,0 66 109,0 0 0,0 0-109,0 0 16,0 0-1,33 0-30,-33 0-32,34-33 15,-1 0 1,0 0-1,0 0 17,0 0-32,0 0 15,33 0 1,-33 0 15,0 0-15,0 0-1,0 0 1,0 0 0,0 0 15,1-33 31,-34 0-15,0 0 0,0 0-16,0 0-15,-34 33 0,34-33-1,0 0 17,0 66 46,0 0 0,0 0-47</inkml:trace>
  <inkml:trace contextRef="#ctx0" brushRef="#br0" timeOffset="52131">6548 11675 0,'-33'0'47,"33"33"16,0 0-32,0 0-31,33-33 15,-33 33-15,0 0 16,0 33 0,0-33-1,34-33 1,-1 0 31,0 0-32,0 0-15,0 0 16,33-33 0,0 33-1,33-33 1,-66 33 0,0-33 15,1 33-16,-1 0 1,0 33 15</inkml:trace>
  <inkml:trace contextRef="#ctx0" brushRef="#br0" timeOffset="69540">4663 6912 0,'-33'0'0,"0"0"31,0 0 0,0 0-15,33 33-1,-33 0-15,-33 67 32,33-100-32,-67 132 15,100-99-15,-132 99 16,33 34 0,0-34-1,66-99-15,-100 99 16,100-99-16,0 0 0,-66 100 15,66-67-15,-99 132 16,99-165-16,-100 166 16,34-1-1,0 34 1,0-1 0,32-32-1,1 32 1,33 34-1,33 66 17,0-166-17,33 0 1,-33-132-16,66 133 16,-66-133-16,67 99 15,-1 0 1,-33-99-16,33 100 15,-33-100-15,0 66 16,66 99 0,1-32-1,-34-34 17,99 67-32,-33-34 15,-32-66 1,-100-66-16,99 66 15,-66-66 1,33 34 0,-66-34-16,66 33 15,-33-33-15,0 0 16,67 33 0,-1-33-1,-33-33 1,-33 33-1,0-33-15,0 33 16,0-33 0,-33 33-1,33-33 1,33 34 0</inkml:trace>
  <inkml:trace contextRef="#ctx0" brushRef="#br0" timeOffset="70402.99">4498 13395 0,'33'0'78,"-33"33"-63,33-33-15,-33 33 0,33-33 16,0 66-16,66 66 31,1-33-15,-34-33 0,-33-66-1,0 0 16,0 0 1,-33-33-32,66 0 15,33-33 1,67-66 0,32 0-1,-66 65 1,-65 34-16,65-33 15,-99 66 1,0-33 0,-33 66 15</inkml:trace>
  <inkml:trace contextRef="#ctx0" brushRef="#br0" timeOffset="71176">4531 14552 0,'0'0'0,"0"-33"0,0 0 32,-33 33-32,33-33 15,33 0 1,0 33 31,0 33-32,0 0 1,0 0 0,0 0-16,0 0 15,0 0-15,34 66 16,-1-32 0,-33-34-1,0-33 1,0 0 46,-33-33-46,33 33-16,-33-33 16,33 33-16,33-67 31,100-65-31,-1 0 15,-33 66 17,-99 66-32,34-33 15,-34 0-15,0 33 16,-66 33 0</inkml:trace>
  <inkml:trace contextRef="#ctx0" brushRef="#br0" timeOffset="80070.99">10385 15643 0,'0'-33'46,"-33"33"-46,33 33 110,0 1-79,-33 32 0,0-33-31,-100 231 16,34 1 0,66-232-1,33 0 1</inkml:trace>
  <inkml:trace contextRef="#ctx0" brushRef="#br0" timeOffset="80573">9922 15776 0,'0'-33'16,"0"0"-1,-33 33-15,66 0 94,-33 33-78,33 0-16,0 0 15,-33 0-15,99 66 16,-33-33-1,34 34 1,-34-1 0,-33-66-1,0 0 1,-33 0 0,0-66 15</inkml:trace>
  <inkml:trace contextRef="#ctx0" brushRef="#br0" timeOffset="80988">9823 16073 0,'0'0'0,"-33"0"31,66 0 32,0 0-48,0 0 1,0 0-16,0 0 16,66-33-1,100 0 1,-1-66 0,-33 33-1,-98 33 1,-67 66-1,-34 0 17</inkml:trace>
  <inkml:trace contextRef="#ctx0" brushRef="#br0" timeOffset="81988">10054 19480 0,'0'0'15,"-33"0"-15,66 0 0,-66 0 47,33 33-31,0 0-1,-33 0 1,33 0-16,-33 66 16,0-65-16,0 98 15,33-99-15,0 66 16,-33-66-16,33 66 15,-33 1 1,0 32 0</inkml:trace>
  <inkml:trace contextRef="#ctx0" brushRef="#br0" timeOffset="82387.99">9690 19645 0,'0'0'0,"-33"-33"0,33 0 32,-33 33-17,66 0 1,-33 0-1,33 0 1,34 66 0,-34-33-1,66 100 1,33-1 0,-33 33-1,-33-99 1,-32 1-1,-1-67 17,-33 33-17,-33-66-15</inkml:trace>
  <inkml:trace contextRef="#ctx0" brushRef="#br0" timeOffset="82659.99">9690 20042 0,'0'0'0,"-33"0"0,66 0 63,0 0-48,1 0-15,-1-33 0,99 0 16,-33 0 15,66-66-15,1 33-16</inkml:trace>
  <inkml:trace contextRef="#ctx0" brushRef="#br0" timeOffset="83671">10253 16933 0,'0'-33'0,"0"66"31,0 0 0,-33-33-15,33 33 0,-67 34-1,34-1 1,-33 99-1,-33 34 1,66-67 15,0-33-15,33-66-16,-33 0 16,33 0-16</inkml:trace>
  <inkml:trace contextRef="#ctx0" brushRef="#br0" timeOffset="84039">9757 17033 0,'0'-34'0,"0"68"0,0-101 15,-34 67 1,34 33 0,34-33 15,-34 34-15,33-1-1,33 66 1,0 33-1,33 0 1,100 67 0,-67-67-1,-99-66 1,33 0-16</inkml:trace>
  <inkml:trace contextRef="#ctx0" brushRef="#br0" timeOffset="84590.99">10385 18157 0,'0'-33'31,"0"0"-15,-33 33 0,0 0 30,33 33-46,-33-33 16,33 33-16,-33 0 0,0 33 16,-34 0-16,67-33 0,-33 67 15,-99 131 1,99-132 0,0 34-1,0-34 1,33-66-1</inkml:trace>
  <inkml:trace contextRef="#ctx0" brushRef="#br0" timeOffset="84988">9856 18091 0,'0'33'78,"33"-33"-62,0 33-1,33 66 1,66 34 0,1-1-1,-34 33 1,-66-165-16,33 99 15,-33-66-15,0 34 16,0-1-16</inkml:trace>
  <inkml:trace contextRef="#ctx0" brushRef="#br0" timeOffset="88460.99">3737 17330 0,'0'33'15,"33"-33"48,-33 33-32,33-33 0,-33 33-15,33 0-16,1 1 16,-1-34-16,33 66 31,-33 0-15,0-33-1,-33 0 1,33-33-1,-33-33 64,33 33-79,-33-33 15,99-33 1,67-67-1,131-32 17,-198 99-32,34 0 31,-67 33-15,-99 66 15,33 0 188,0-66-173</inkml:trace>
  <inkml:trace contextRef="#ctx0" brushRef="#br0" timeOffset="89904.99">3373 18554 0,'34'0'47,"-1"0"15,-33 33-46,33-33-16,0 0 16,-33 33-16,66-33 15,-66 33-15,66 0 16,-66 0-16,66 0 16,-33 0 15,0 34-31,0-34 15,0-33 1,-33 33 0,34-33 93,-34-33-62,33 33-47,165-133 31,-132 67-15,-33 33-16,33 0 0,-33 0 0,100-66 15,-34 33 1,-33-1 15,-33 67-15,-33-33-16</inkml:trace>
</inkml:ink>
</file>

<file path=ppt/ink/ink50.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15764.203 2001.107, 15716.669 2031.651, 15664.611 2078.031, 15618.211 2125.544, 15587.653 2174.188, 15575.203 2228.487, 15581.993 2277.131, 15605.762 2322.38, 15639.714 2371.025, 15686.113 2394.78, 15732.516 2387.993, 15777.784 2369.893, 15826.449 2329.168, 15861.53 2274.868, 15879.639 2228.487, 15893.22 2183.237, 15888.693 2137.988, 15861.53 2090.475, 15812.866 2058.8, 15767.596 2045.225, 15721.197 2024.863</trace>
</ink>
</file>

<file path=ppt/ink/ink51.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16352.7 1903.819, 16319.88 1954.725, 16292.719 2002.238, 16265.557 2064.456, 16248.579 2127.807, 16240.658 2173.056, 16241.792 2218.306, 16262.163 2263.556, 16310.825 2259.031, 16365.148 2214.912, 16401.363 2169.662, 16425.131 2118.756, 16440.973 2067.85, 16452.291 2019.207, 16460.215 1962.644, 16463.607 1917.395, 16452.291 1964.907, 16461.346 2018.076, 16468.137 2070.113, 16477.191 2115.363, 16488.508 2161.744, 16500.955 2212.65, 16513.406 2266.95, 16530.381 2337.087, 16556.412 2412.88, 16572.254 2468.311, 16586.967 2519.217, 16603.943 2574.649, 16618.656 2636.867, 16633.367 2697.954, 16646.949 2755.648, 16654.871 2804.292, 16657.135 2850.672, 16653.738 2909.497, 16642.422 2967.19, 16618.656 3033.934, 16592.627 3080.315, 16538.303 3148.19, 16486.242 3200.228, 16433.051 3222.853, 16379.861 3193.439, 16344.776 3143.665, 16322.142 3093.89, 16314.22 3030.541, 16324.408 2966.06, 16348.173 2891.397, 16380.993 2837.097, 16412.68 2778.273, 16444.369 2716.054, 16483.98 2659.492, 16515.668 2601.798, 16551.883 2549.761, 16601.682 2484.149, 16639.025 2430.98, 16665.055 2382.337, 16685.426 2324.643, 16700.141 2276, 16717.117 2229.619, 16729.562 2176.45, 16735.223 2123.281, 16725.037 2076.9, 16694.482 2031.651</trace>
</ink>
</file>

<file path=ppt/ink/ink52.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17140.381 1713.77, 17148.301 1759.02, 17156.225 1805.402, 17161.885 1852.913, 17174.332 1917.395, 17183.387 1967.17, 17193.57 2013.55, 17208.283 2068.982, 17226.393 2121.019, 17239.973 2166.269</trace>
</ink>
</file>

<file path=ppt/ink/ink53.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ink>
</file>

<file path=ppt/ink/ink54.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17725.482 1678.702, 17680.213 1693.408, 17632.68 1718.296, 17587.41 1757.889, 17547.801 1808.795, 17505.928 1864.226, 17479.898 1921.92, 17468.58 1978.482, 17476.504 2036.175, 17502.531 2087.081, 17556.855 2133.463, 17611.18 2150.432, 17660.973 2151.562, 17714.164 2139.119, 17768.488 2115.363, 17817.152 2090.475</trace>
</ink>
</file>

<file path=ppt/ink/ink55.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18241.551 1471.684, 18195.148 1493.177, 18148.748 1518.065, 18101.219 1547.477, 18043.498 1590.465, 17993.701 1639.108, 17948.434 1696.802, 17924.666 1746.577, 17925.799 1792.958, 17983.516 1829.157, 18037.838 1828.026, 18096.688 1815.582, 18141.957 1803.139, 18190.621 1792.958, 18242.682 1785.039, 18290.215 1779.382, 18340.008 1781.645, 18388.674 1809.926, 18411.309 1858.57, 18421.492 1906.082, 18433.941 1955.857, 18439.6 2001.107, 18426.021 2046.357, 18383.014 2091.606, 18319.639 2123.281, 18242.682 2145.906, 18175.908 2158.35, 18117.059 2164.006, 18053.682 2167.4, 17993.701 2152.693</trace>
</ink>
</file>

<file path=ppt/ink/ink56.xml><?xml version="1.0" encoding="utf-8"?>
<ink xmlns="http://www.w3.org/2003/InkML">
  <definitions>
    <brush xml:id="br1">
      <brushProperty name="color" value="#ff3399"/>
      <brushProperty name="width" value="0.15875" units="cm"/>
      <brushProperty name="tip" value="rectangle"/>
      <brushProperty name="fitToCurve" value="1"/>
      <brushProperty name="rasterOp" value="maskPen"/>
      <brushProperty name="height" value="0.3175" units="cm"/>
    </brush>
    <context xml:id="ctx0">
      <inkSource xml:id="inkSrc0">
        <traceFormat>
          <channel name="X" units="cm" defaultValue="0" type="decimal"/>
          <channel name="Y" units="cm" defaultValue="0" type="decimal"/>
        </traceFormat>
        <channelProperties>
          <channelProperty channel="X" name="resolution" value="28.36041" units="1/cm"/>
          <channelProperty channel="Y" name="resolution" value="28.36041" units="1/cm"/>
        </channelProperties>
      </inkSource>
    </context>
  </definitions>
  <trace timeOffset="0.0" brushRef="#br1" contextRef="#ctx0"> 17019.287 1193.397, 17072.477 1178.691, 17023.811 1137.967, 16974.018 1147.016, 16927.615 1171.904, 16892.533 1227.335, 16890.27 1278.241, 16944.592 1296.341, 17001.178 1280.503, 17050.975 1257.878, 17099.641 1210.366, 17024.945 1178.691</trace>
</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5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5:12.916"/>
    </inkml:context>
    <inkml:brush xml:id="br0">
      <inkml:brushProperty name="width" value="0.05292" units="cm"/>
      <inkml:brushProperty name="height" value="0.05292" units="cm"/>
      <inkml:brushProperty name="color" value="#7030A0"/>
    </inkml:brush>
  </inkml:definitions>
  <inkml:trace contextRef="#ctx0" brushRef="#br0">22390 4333 0,'33'-34'79,"1"1"-64,-1 33-15,-33-33 16,33 33-16,0-33 15,33 33 1,0 0 0,0 0-1,-33 0-15,33 33 16,-66 0-16,33 0 16,1-33-16,32 34 15,-33-34-15,33 0 16,-33 0-16,66 0 15,-66 0-15,33 0 16,1-34 15,-1 1-15,-33 33 0,33 0-1,-33 0 1,66 33-1,33 1 1,-65-34 0,-67 33-16,99-33 15,-66 0-15,0 0 16,33-33 0,-33 33-16,33-34 15,-33 1 1,1 33-1,-1 0 17,0 33-32,33 34 31,66-34-15,0-33-1,1-33 1,-34 0-1,-33-34 1,-33 67 0,-33-33-16,33 33 15,0 33-15</inkml:trace>
  <inkml:trace contextRef="#ctx0" brushRef="#br0" timeOffset="3281">22853 5887 0,'33'0'15,"1"0"48,-1-33-48,-33 0 1,33 33-16,0-33 0,33-33 16,99-34-1,-99 100 1,67 33-1,-34 34 1,33 32 0,-33-33-1,-32-33 17,-1-33-17,33 0 1,-33-33-1,0 0 1,0 33 0,1 0-1,-34 33 1,66 33 0,0-33-1,-66 0-15,33-33 16,-33 0-16,67-33 15,-1 0 1,0-33 0,33-33 15,-33 66-15,-32 33-1,-1 33 1,0 0-1,33 33 1,0-33 0,1-33-1,-34-33 1,0 0 0,-33-33-1</inkml:trace>
  <inkml:trace contextRef="#ctx0" brushRef="#br0" timeOffset="5215">1488 4432 0,'0'0'0,"33"0"62,0 0-30,-33-33-17,34 33-15,-1 0 16,0 0-16,0 0 0,66-33 15,-66 33-15,199-67 16,-199 67 0,132-33-16,66-33 31,-197 33-31,98 0 16,-99 33-16,-66 0 46,0 0-30,-33 33-16</inkml:trace>
  <inkml:trace contextRef="#ctx0" brushRef="#br0" timeOffset="5664">2216 4266 0,'0'-33'0,"33"33"15,-33 33 48,0 0-47,0 1-16,0-1 15,33 0-15,-33 66 16,0 0-1,33-66-15,-33 99 16,0-98-16,0-1 16,0 33-1,0 33-15,0-33 32,0-33-17</inkml:trace>
  <inkml:trace contextRef="#ctx0" brushRef="#br0" timeOffset="7647">2348 6152 0,'0'-34'31,"0"1"-16,-33 33 1,33 33 62,0 1-78,0 32 16,0 33-16,0 166 15,0-67 1,0-33 15,0-32-15,0-100 0</inkml:trace>
  <inkml:trace contextRef="#ctx0" brushRef="#br0" timeOffset="8114">2249 6019 0,'0'0'0,"33"0"62,-33-33-46,33 33-1,0 0-15,33-33 16,-33 33-16,67-66 16,-67 66-16,132-33 15,33-33 1,-65 33-1,-67 0 1,-66 66 15,-66 0-31</inkml:trace>
  <inkml:trace contextRef="#ctx0" brushRef="#br0" timeOffset="8530">2447 6780 0,'33'0'0,"-66"0"0,100 0 46,-34 0-14,-33-33-32,66 0 15,66-33 1,0 0 0,34 32-1</inkml:trace>
  <inkml:trace contextRef="#ctx0" brushRef="#br0" timeOffset="12298">20108 7871 0,'0'33'47,"0"1"-16,33-34-16,-33 33-15,33 0 16,34 66 0,-34-66-16,33 66 15,-33-99-15,0 33 0,0 33 16,33-33 0,-33 1-1,0-34 16,-33-34-31,0 1 16,33-33 15,34-99-31,65 33 32,0-1-17,67 34 1,-67 0-1,66 0 1,-165 66 0,0 33-1,-66 0 1,0 0 15,0 33-15</inkml:trace>
  <inkml:trace contextRef="#ctx0" brushRef="#br0" timeOffset="13131">24970 7871 0,'33'0'47,"132"265"47,-131-232-94,-34 0 0,33-33 31,0 132-31,0-132 15,0 67 1,0-67 0,-33-34 15,33 34-31,0-66 16,99-66-1,1 0 1,65-34-1,1 67 1,-67 66 15,-99 0-31,0 0 0,-33 0 16</inkml:trace>
  <inkml:trace contextRef="#ctx0" brushRef="#br0" timeOffset="18927">18422 13196 0,'0'-33'0,"0"0"31,0 0-15,33 33 31,0 0-31,0-33-1,0 33-15,0 0 0,66 0 16,67 0-1,32-33 1,-66 33 0,1-33 15,-67 33-31,-33 0 31,-66 0-15</inkml:trace>
  <inkml:trace contextRef="#ctx0" brushRef="#br0" timeOffset="19330">18918 13097 0,'0'0'0,"0"33"94,0 0-78,33-33-16,-33 33 0,0 66 15,33 34 1,0-1 0,-33-33-1,0 0 1,0-66-1,-33 34 1</inkml:trace>
  <inkml:trace contextRef="#ctx0" brushRef="#br0" timeOffset="21645">2679 15544 0,'0'0'0,"0"-33"16,0 66 78,0 0-94,0 0 15,0 0-15,0 1 0,0-1 16,0 99-1,0 0 1,0-33 15,0-32-31,0-34 16,0 0 0,0 33-16</inkml:trace>
  <inkml:trace contextRef="#ctx0" brushRef="#br0" timeOffset="22029">2547 15478 0,'33'33'32,"-33"-66"30,33 33-62,0 0 0,0 0 16,132 0-1,34-33 1,-67 0 0,-99 0-1</inkml:trace>
  <inkml:trace contextRef="#ctx0" brushRef="#br0" timeOffset="22298.99">2712 16007 0,'0'33'47,"33"-33"-16,0 0-31,0-33 16,33 33-16,100-33 15,65 0-15</inkml:trace>
  <inkml:trace contextRef="#ctx0" brushRef="#br0" timeOffset="27547">16437 16867 0,'0'0'0,"0"-33"16,0 0 0,33 33-1,-33-66 1,33 33 0,0 0-1,1 0 1,-1 0-16,0 33 15,0 0-15,33 0 16,33 33 0,0 0-1,-33 33 17,-32-66-32,-1 33 15,0-33-15,33 0 0,0 0 31,0-33-15,0-33 0,-33 66-1,0 0 1,34 0 0,-34 0-16,0 33 15,0-33-15,0 0 16,66 33-1,-33-33 1,0-33 15,1 0-31,-1 0 16,0 33 0,0 0-1,0 0 16,33 66-15,-33-33 0,34 0-1,-34-66 1,0 0 0,0 0-1,-33 0 1,0 33-1,33 0 1,1 33 0,32 0-1,33-33 1,-66 0 15,-33 0-31,0 0 0,0 0 16,1-33-1,32 0 1,-33 33 0,0 0-1,0 0 1,0 33 0,0-33-1</inkml:trace>
  <inkml:trace contextRef="#ctx0" brushRef="#br0" timeOffset="33644">21993 16900 0,'34'0'31,"-34"-33"-31,0 0 16,33 33-1,-33-33-15,66-33 31,0 0-15,0 33 0,-33 33-16,33-33 15,-33 33-15,34 33 16,-1 0 0,0 66-1,0-33 1,0-33-1,-66 0-15,66-33 16,-33 0-16,-33-33 16,33 33-1,34-66-15,-67 33 0,33 33 16,33-66-16,33 0 16,0 33-1,-66 66 16,33 0-15,-33 33 0,34 0-1,32 0 1,-66-99 0,33 0-1,-33 33-15,33-33 16,-33 0-16,0 33 15,-33-33-15,67 33 16,-34 0 0,0 33-16,33 0 15,0 33 1,33-33 15,-33-33-31,1 0 31,32-33-15,-33-33 0,66 33-1,-33 0 1,-32 33 0,32 66-1,0-33 1,0 0-1,0 0 1,1-66 0,32 0-1,-66 0 1,33 0 0</inkml:trace>
  <inkml:trace contextRef="#ctx0" brushRef="#br0" timeOffset="39660">3969 18058 0,'0'-33'32,"33"33"124,-33 33-156,0 0 16,0 0-1,33 198-15,-33-65 16,0-133-16,0 99 15,0-99-15,0 100 16,0-34 0,33-33-1,-33-33 1,0 0 0,-33-66-1</inkml:trace>
  <inkml:trace contextRef="#ctx0" brushRef="#br0" timeOffset="40310">4035 18455 0,'0'-33'32,"33"33"-17,-33-33 1,33 33-16,-33-34 15,33 1-15,0 0 16,0 33-16,100-66 16,-100 66-16,33-33 15,33 33 1,-99 33-16,66 0 16,-33 0-1,-33 0 1,33 0-16,-33 34 31,-33-1-15,0 0-1,33-33-15,-66 0 16,66 0-16,-66 0 16,-33 0-1,-1-33 1,-131-33-1</inkml:trace>
  <inkml:trace contextRef="#ctx0" brushRef="#br0" timeOffset="44109">3803 19579 0,'33'0'94,"1"0"-78,32 0 15,-33 0-31,33-33 16,33 0-1,0 33 1,34-33 0,-1 33-1,-33-33 1,-33 0-1,-33 33 1,0 0 0,0 0-1</inkml:trace>
  <inkml:trace contextRef="#ctx0" brushRef="#br0" timeOffset="44509">4366 19546 0,'0'0'0,"0"33"0,33-33 62,-33 33-46,0 0-1,0 0-15,0 0 16,0 67 0,33-1-1,-33-66-15,0 33 16,0-33-16,0 66 16</inkml:trace>
  <inkml:trace contextRef="#ctx0" brushRef="#br0" timeOffset="45159">4134 20604 0,'0'-33'31,"0"66"0,0 1-15,0-1-1,0 0-15,0 33 16,0 66 0,0 0-1,0-32 1,0-1 0,0-33-1</inkml:trace>
  <inkml:trace contextRef="#ctx0" brushRef="#br0" timeOffset="45576">4101 20604 0,'0'0'0,"0"-33"32,33 33 61,0 0-93,0 0 0,-33-33 16,199 33 0,-67-33-1,-66 0 1,-33 33-1,0 66-15</inkml:trace>
  <inkml:trace contextRef="#ctx0" brushRef="#br0" timeOffset="45859">4134 21001 0,'33'0'62,"0"0"-62,0-33 16,0 33-16,0 0 0,34-33 16,98 0-1</inkml:trace>
  <inkml:trace contextRef="#ctx0" brushRef="#br0" timeOffset="46426">4068 21894 0,'33'0'63,"-33"-33"-48,33 33 1,0-33 0,0 33-16,66-33 15,67 0 1,-67 0 0,0 0-1,-33 0 1</inkml:trace>
  <inkml:trace contextRef="#ctx0" brushRef="#br0" timeOffset="46742">4465 21828 0,'0'33'47,"0"0"-16,33-33-31,-33 33 16,0 0-16,0 0 0,33 67 15,-33-67 1,0 33 0,0-33-16,33 33 15,-33 66-15</inkml:trace>
  <inkml:trace contextRef="#ctx0" brushRef="#br0" timeOffset="47376">4233 22589 0,'0'0'0,"0"-33"16,0 66 15,0 0 1,0 0-32,0 0 15,-33-33-15,33 99 16,0-66-16,0 0 0,0 67 15,0-67-15,33 99 16,-33 0 0,0-66-1</inkml:trace>
  <inkml:trace contextRef="#ctx0" brushRef="#br0" timeOffset="47758">4167 22655 0,'0'-33'31,"33"33"1,0 0-17,0 0-15,0 0 16,1-33-16,131 0 31,-99 33-15,0-33-1,0 66 1,-33 0-16</inkml:trace>
  <inkml:trace contextRef="#ctx0" brushRef="#br0" timeOffset="48061">4167 23151 0,'33'0'32,"-33"-33"-17,33 33-15,0 0 16,0 0 0,34-33-1,32 0 1,0 0-1,33-33-15</inkml:trace>
  <inkml:trace contextRef="#ctx0" brushRef="#br0" timeOffset="52458">6152 18025 0,'-34'0'0,"34"33"78,34-33-47,-1 0 1,0 0-32,-33-33 15,33 33-15,0 0 16,66 33 0,-33-33-1,33 0 1,67 0-1,-100 0 1,33 0 0,-33 0-1,0 0 1,-32-33 0,32 33-1,-99 0 32</inkml:trace>
  <inkml:trace contextRef="#ctx0" brushRef="#br0" timeOffset="52908">6747 18124 0,'0'-33'0,"0"66"47,0 0 0,33-33-47,-33 33 31,0 0-31,0 0 16,0 66-1,0-65-15,33 32 16,-33-33-16,0 33 16,0 0-1,33-33 1,-66-33 15</inkml:trace>
  <inkml:trace contextRef="#ctx0" brushRef="#br0" timeOffset="53775">6185 19248 0,'0'-33'16,"33"33"31,0 0-31,0 0-1,0 0-15,0 0 0,66 0 16,-66 0-16,33-33 15,-32 33 1,-1 0-16,0 0 0,33 0 16,-33 0-16,66 0 15,-33-33 1,0 33 0,-33 33-16</inkml:trace>
  <inkml:trace contextRef="#ctx0" brushRef="#br0" timeOffset="54125">6747 19215 0,'-33'0'0,"33"-33"16,0 66 31,0 0-31,0 1-1,33-1 1,-33 0-16,0 0 0,0 0 15,0 99 1,33-132-16,-33 99 16,0-66-16,0 67 15,33-34-15</inkml:trace>
  <inkml:trace contextRef="#ctx0" brushRef="#br0" timeOffset="54808">6284 20472 0,'-33'0'15,"66"0"17,0 0-1,0 0-16,0 0 1,0 0-16,0-33 0,100 33 31,-1 0-15,-99 0-16,99 0 16,-99 0-16,33-33 15,1 33 1,-67 33-1</inkml:trace>
  <inkml:trace contextRef="#ctx0" brushRef="#br0" timeOffset="55141">6780 20340 0,'0'0'0,"0"33"78,0 0-63,33-33-15,-33 33 16,0 0-16,0 33 16,33 100-1,0-67 1,0 33 0</inkml:trace>
  <inkml:trace contextRef="#ctx0" brushRef="#br0" timeOffset="55774">6350 21431 0,'-33'0'15,"66"0"48,0 0-32,0 0-31,0 0 0,0-33 16,0 33-16,0 0 0,100-33 31,-100 33-31,99 0 16,0-33-1,-32 66 1,-67 0 0,-33 33-16</inkml:trace>
  <inkml:trace contextRef="#ctx0" brushRef="#br0" timeOffset="56094">6846 21332 0,'0'0'0,"0"33"0,-33-33 16,66 0 15,-33 33 1,0 0-32,33 33 15,-33 67 1,33-34-1,-33-66-15,33 66 16,-33-66-16,0 100 16</inkml:trace>
  <inkml:trace contextRef="#ctx0" brushRef="#br0" timeOffset="56707">6515 22390 0,'0'0'16,"-33"0"-16,66 0 46,0 0-14,1 0-17,-1 0-15,66 0 16,-66 0-16,66 0 16,-66 0-16,66 0 15,1-33 1,-34 33 15,-33 0-31</inkml:trace>
  <inkml:trace contextRef="#ctx0" brushRef="#br0" timeOffset="57007">6912 22357 0,'0'0'0,"-33"0"0,33 33 62,0 0-46,0 1-16,0-1 15,33 66-15,-33-33 32,33-33-32,0 66 15,-33-66-15,0 33 16,33 100-16</inkml:trace>
  <inkml:trace contextRef="#ctx0" brushRef="#br0" timeOffset="59057.99">9293 17992 0,'0'-33'0,"34"66"47,-34-66-31,-34 0 93,34-1-93,-33 34-16,33-33 16,-66 33-1,33-33 1,0 33-1,0 33 1,0-33-16,0 0 16,0 33-16,0-33 15,33 34-15,-33-1 16,-33 33 0,32 0-1,1 0 1,33 0-1,0 33 1,33 1 15,1-34-15,98 0 0,0-66-1,33-33 1,67-133-1</inkml:trace>
  <inkml:trace contextRef="#ctx0" brushRef="#br0" timeOffset="59794">8963 19017 0,'0'33'47,"0"0"-32,0 0-15,0 0 16,0 33 0,33 100-1,-33-67 1,0 33 0,0-66-1,33-99-15</inkml:trace>
  <inkml:trace contextRef="#ctx0" brushRef="#br0" timeOffset="60157">8930 19017 0,'33'0'62,"0"0"-31,0 0-31,0 0 16,0 0-16,0-33 16,99 33-1,-32 0 1,-67 0 0,0 0-1</inkml:trace>
  <inkml:trace contextRef="#ctx0" brushRef="#br0" timeOffset="60424">8963 19447 0,'0'0'0,"0"-33"31,33 33-15,33 0-1,0-33 1,0 0 0,0 33-1,1 0-15</inkml:trace>
  <inkml:trace contextRef="#ctx0" brushRef="#br0" timeOffset="61074">8963 20174 0,'33'0'15,"-33"34"32,0-1-31,0 0-16,33 198 47,-33-198-47,33 100 15,-33-34 1,33-66-1,-66 0-15</inkml:trace>
  <inkml:trace contextRef="#ctx0" brushRef="#br0" timeOffset="61406">8930 20141 0,'33'0'63,"0"0"-32,0 0-31,0 0 16,0 0-16,99-33 15,34 0 1,-133 33 0,33 0-1</inkml:trace>
  <inkml:trace contextRef="#ctx0" brushRef="#br0" timeOffset="61657">9128 20472 0,'0'33'15,"-33"0"1,33 0 15,33-33-31,-33-33 16,33 33-16,0 0 0,66-33 16,-65 33-16,98 0 15</inkml:trace>
  <inkml:trace contextRef="#ctx0" brushRef="#br0" timeOffset="62241">9095 21200 0,'0'33'31,"0"0"1,0 0-32,0 0 15,0 0-15,0 0 0,0 99 16,0-98-16,0-1 15,33 66 1,-33-33-16,0 0 16,0-33-1</inkml:trace>
  <inkml:trace contextRef="#ctx0" brushRef="#br0" timeOffset="62541">9095 21332 0,'0'-33'62,"33"33"-46,0 0 0,0 0-16,0-33 15,33 33 1,34 0 0,-1 33-1,-33 0-15</inkml:trace>
  <inkml:trace contextRef="#ctx0" brushRef="#br0" timeOffset="62758.01">9194 21630 0,'0'33'16,"33"-33"15,-33-33-15,33 33-16,0 0 15,34-33 1,98 33 0</inkml:trace>
  <inkml:trace contextRef="#ctx0" brushRef="#br0" timeOffset="63323">9260 22556 0,'0'-33'0,"-33"33"16,33 33-1,0 0 32,0 0-31,0 0-1,33 99 1,-33-66 0,0-33-16,0 34 15,0-34-15,33-33 16,-33 33-1</inkml:trace>
  <inkml:trace contextRef="#ctx0" brushRef="#br0" timeOffset="63640">9260 22457 0,'33'0'78,"1"0"-63,-1 0 1,0 0-16,0 0 0,33 0 16,66 0-1,-66-34 1,-33 68-16</inkml:trace>
  <inkml:trace contextRef="#ctx0" brushRef="#br0" timeOffset="63874">9327 22886 0,'33'0'46,"0"-33"-30,0 33-16,0 0 16,66-33-1,-66 0-15,232-66 16</inkml:trace>
  <inkml:trace contextRef="#ctx0" brushRef="#br0" timeOffset="70656">11741 17992 0,'0'0'0,"0"33"47,33 0 0,-33 0-47,0 0 16,0 0-16,0 0 15,0 132 1,33-65 0,-33 32-1,33-66 1,-33-33 0,0-66-16</inkml:trace>
  <inkml:trace contextRef="#ctx0" brushRef="#br0" timeOffset="71089">11774 17926 0,'0'0'0,"0"-34"0,33 34 32,-33-33-17,33 0 1,33 33 0,0 0-1,-33 0-15,67 33 16,-100 0-16,99 1 15,-66 32 1,33 0 0,-66 0 15,-33-33-15,-66 66-1,0-66 1,32 0-1,-65-66 1,33-66-16</inkml:trace>
  <inkml:trace contextRef="#ctx0" brushRef="#br0" timeOffset="72014">12634 18025 0,'0'0'0,"0"-33"0,0 66 62,0 0-31,33-33-31,-33 33 16,33 0-16,-33 0 16,33 33-16,0-33 15,0 33-15,-33-33 16,33 34 0,33-1-1,-32-33 1,-34 0-1,0-66 1,0 0 31,0 0-31,0 0-16,0-34 15,33-32 1,-33-33-1,33 33 1,0 33 0,-33 33-1,33-1 1</inkml:trace>
  <inkml:trace contextRef="#ctx0" brushRef="#br0" timeOffset="72622">13428 18058 0,'-33'0'31,"33"-33"-31,0 0 16,33 33 62,0 0-78,0 0 16,0 0-16,33-33 15,66 33 1,-33 0-1,1-33 1,-34 33 0</inkml:trace>
  <inkml:trace contextRef="#ctx0" brushRef="#br0" timeOffset="72923">13725 17926 0,'0'-34'16,"0"68"-1,0-1 16,0 0 1,0 0-32,0 0 15,33-33-15,-33 99 16,0-66-16,0 66 16,33 1-1,-33-67-15,0 66 16</inkml:trace>
  <inkml:trace contextRef="#ctx0" brushRef="#br0" timeOffset="81288">12171 19017 0,'0'-33'16,"-33"33"0,66 0 15,0 0-15,0 0-1,0 0 1,0 0-16,66-33 15,67 33 1,32-33 0,-32 0-1,-133 33-15,99 0 16,-99-33 0,33 33-1,-33 33-15</inkml:trace>
  <inkml:trace contextRef="#ctx0" brushRef="#br0" timeOffset="81621">12832 18852 0,'0'0'0,"-33"0"16,66 0-16,-33 0 15,0 33 17,0 0-17,0 0 1,0 0-1,0 0-15,0 99 16,33-99-16,-33 67 16,0-1-1,33 33-15</inkml:trace>
  <inkml:trace contextRef="#ctx0" brushRef="#br0" timeOffset="82187">12303 19910 0,'0'-33'62,"33"33"-46,0 0-16,0 0 15,0 0-15,0 0 0,1 0 0,65 0 16,-66 0-16,99 0 16,-99 0-16,66 33 15,34-33 1,-1 33-1</inkml:trace>
  <inkml:trace contextRef="#ctx0" brushRef="#br0" timeOffset="82487">12766 19877 0,'0'33'0,"0"0"62,0 0-62,0 0 16,33 0-16,-33 0 0,0 33 15,33 100 1,0-34 0,-33 0-1</inkml:trace>
  <inkml:trace contextRef="#ctx0" brushRef="#br0" timeOffset="83069.99">12303 21034 0,'33'0'62,"-33"-33"-62,33 33 16,0 0-16,0 0 15,100 0 1,-67 0 0,66 0-1,34 0 1,-67 0-1,-33 0-15</inkml:trace>
  <inkml:trace contextRef="#ctx0" brushRef="#br0" timeOffset="83354">12766 21034 0,'0'-33'15,"0"66"32,0 0-47,0 1 16,0-1-16,33 0 15,-33 132 1,33 0 0,0 34-1</inkml:trace>
  <inkml:trace contextRef="#ctx0" brushRef="#br0" timeOffset="84054.99">12435 22225 0,'0'33'0,"33"-33"15,-33-33-15,34 33 31,-34-33-31,99 0 16,0 33 0,33 0 15,-66 0-15,67 0-1,-100 0-15,66-33 16,-66 33-16,33 0 0</inkml:trace>
  <inkml:trace contextRef="#ctx0" brushRef="#br0" timeOffset="84370">12898 22159 0,'0'0'0,"34"0"47,-34 33-31,0 0-1,0 0 1,33 66-1,0 67 1,-33-34 0,0-33-1,0 0-15</inkml:trace>
  <inkml:trace contextRef="#ctx0" brushRef="#br0" timeOffset="104769">18852 15048 0,'-34'0'16,"34"-33"15,-33 33-15,33 33 93,0 0-109,-33 0 16,33 0-16,-66 67 0,0 98 15,0 0 1,33-65-1,0 32 17,0-66-17,0 34 1,33-34 0,-33 0-1,33-33 1,-34 33-1,1 1 1,0-34 0,33-33-1,0-66 1,33-33 0</inkml:trace>
  <inkml:trace contextRef="#ctx0" brushRef="#br0" timeOffset="124749">15677 18124 0,'-34'0'31,"34"33"-31,0 0 62,0 0-46,0 0-16,0 0 16,0 0-16,0 34 15,0 65 1,0-33-1,0-33 1,0-33 0,34-66-1</inkml:trace>
  <inkml:trace contextRef="#ctx0" brushRef="#br0" timeOffset="125264">15610 17926 0,'0'0'0,"33"-34"0,-66 34 78,66 0-78,-33-33 16,34 0-1,65 0 1,0 66-1,33 0 1,-66 34 15,-32-1-15,-34 0 0,0 0-1,-34-33 1,1 0-1,0 0-15,-33 0 16,33-33-16,0 33 0,-33-33 16,33 0-16,-33 33 15,-1-66 1,1 0-16</inkml:trace>
  <inkml:trace contextRef="#ctx0" brushRef="#br0" timeOffset="125765">16636 17992 0,'0'0'0,"-33"0"31,33 33-31,0 0 16,-33 0-1,-1 33 1,-32 33 0,0 0-1,33-65-15,0 65 16,0-99-16,33 33 16</inkml:trace>
  <inkml:trace contextRef="#ctx0" brushRef="#br0" timeOffset="126065">16603 17959 0,'0'33'46,"33"0"-30,-33 0 0,33 0-1,-33 0-15,33 0 16,0 99 0,33-32-1,-33-1 1,66-33-1</inkml:trace>
  <inkml:trace contextRef="#ctx0" brushRef="#br0" timeOffset="126652">17429 17992 0,'33'0'78,"1"0"-47,-34-33-15,33 33-16,-33-33 15,33-1-15,-33 1 16,0 0 0,0 0-1,-66 0 1,32 66 0,1-33-16,-33 33 15,66 0-15,-66 34 16,33 32-1,33 33 1,33-33 15,99 0-15,34-32 0,-100-67-16,99-67 15,34-98-15</inkml:trace>
  <inkml:trace contextRef="#ctx0" brushRef="#br0" timeOffset="128714">16272 18852 0,'33'0'16,"-66"0"31,33 33-47,0 0 15,0 0-15,0 0 16,0 33 0,0 33-1,0 34 1,0-34-1,0-66 1,0 0 0</inkml:trace>
  <inkml:trace contextRef="#ctx0" brushRef="#br0" timeOffset="128983">16239 18852 0,'33'0'47,"0"0"-31,0-34-16,0 34 15,66 0 1,1 0 0,-67 0-16,66 0 15,-66 0-15</inkml:trace>
  <inkml:trace contextRef="#ctx0" brushRef="#br0" timeOffset="129199.99">16272 19282 0,'0'0'0,"33"0"16,-33-34 0,33 34-1,33-33 1,66 0-1,34 0-15</inkml:trace>
  <inkml:trace contextRef="#ctx0" brushRef="#br0" timeOffset="129647">16239 19910 0,'0'0'0,"0"33"63,0 0-63,0 0 15,0 0-15,0 0 0,0 0 0,33 67 16,-33-67-16,0 0 16,0 0-16,0 0 15,0 0-15,0 66 0,0-66 16,0 0-16,0 67 16,0-1-16</inkml:trace>
  <inkml:trace contextRef="#ctx0" brushRef="#br0" timeOffset="129915.01">16239 19778 0,'33'0'47,"0"0"-31,-33 33-1,66-33 1,66 0 0,-32 33-1,131 0 1</inkml:trace>
  <inkml:trace contextRef="#ctx0" brushRef="#br0" timeOffset="130130.01">16338 20340 0,'33'0'0,"0"0"31,-33-33-31,33 33 16,0-33-1,0 33-15,100-33 16,-100 33-16,165 0 0</inkml:trace>
  <inkml:trace contextRef="#ctx0" brushRef="#br0" timeOffset="130547">16272 21101 0,'0'0'0,"0"-34"15,0 1 1,-33 33-1,33 33 17,0 1-32,0 65 15,33 33 1,-33 33 0,0-32-1,0-100-15,33 66 16</inkml:trace>
  <inkml:trace contextRef="#ctx0" brushRef="#br0" timeOffset="130799.99">16305 21001 0,'0'0'15,"33"0"17,0 0-1,-33-33-31,33 33 0,33 0 16,34 0-1,98 0 1</inkml:trace>
  <inkml:trace contextRef="#ctx0" brushRef="#br0" timeOffset="131014">16371 21365 0,'0'0'0,"0"33"0,33-66 47,0 33-32,-33-33-15,99 0 16,133 0 0</inkml:trace>
  <inkml:trace contextRef="#ctx0" brushRef="#br0" timeOffset="131447">16437 22126 0,'0'-33'15,"33"33"-15,-66 0 16,33 33 15,0 0-15,0 0-16,0 66 15,0 67 17,0-34-17,0-99-15,0 33 16,-33-33-16,33 0 0,0 0 15,33 0-15</inkml:trace>
  <inkml:trace contextRef="#ctx0" brushRef="#br0" timeOffset="131699.99">16404 22060 0,'0'-33'0,"33"33"47,0-34-31,0 34-16,0 0 15,-33-33-15,100 33 16,32-33-1,133 33 1</inkml:trace>
  <inkml:trace contextRef="#ctx0" brushRef="#br0" timeOffset="131915">16503 22556 0,'0'0'0,"33"-33"0,1 0 31,-1 33-31,33-67 32,33 34-17,132 0 1</inkml:trace>
  <inkml:trace contextRef="#ctx0" brushRef="#br0" timeOffset="141080">24705 15180 0,'34'0'47,"-1"34"31,-33-1-78,33-33 16,-33 33-16,33-33 0,-33 33 15,66 33 1,-33-33-1,0-33 1,0 0 0,0 0 15,-33-33-15,33 33-1,33-66 1,34-33-1,32-1 1,-99 67-16,66-33 16,-33 0-16,1 0 15,-34 66-15,0-33 16,0 33-16,-33-33 16,0 66-1,-33-33 32</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18:06.408"/>
    </inkml:context>
    <inkml:brush xml:id="br0">
      <inkml:brushProperty name="width" value="0.05292" units="cm"/>
      <inkml:brushProperty name="height" value="0.05292" units="cm"/>
      <inkml:brushProperty name="color" value="#7030A0"/>
    </inkml:brush>
  </inkml:definitions>
  <inkml:trace contextRef="#ctx0" brushRef="#br0">11642 5358 0,'-66'-33'0,"99"66"172,-33 0-156,33 0-16,0-33 0,33 132 16,33-66-1,-66 1 1,0-67 15,-33 33-15,33-66 31,-33-1-16,66-32-16,-32 66-15,32-66 16,66-33 0,-99 66-16,99-99 15,-99 132-15,100-100 16,-34 34 0,-66 33-1,-33 0 48</inkml:trace>
  <inkml:trace contextRef="#ctx0" brushRef="#br0" timeOffset="2034">11741 6582 0,'33'-34'0,"-33"68"125,33-34-125,-33 33 15,33 0-15,0 33 16,33 0 0,-33 0-1,0 0 1,1-66 0,-1 0 30,0 0-14,-33-33-32,33 33 15,33-66 1,0 0 0,66-66-1,1-1 1,-133 100-16,99-33 15,-66 33 1,0 0 0,-33 66 46</inkml:trace>
  <inkml:trace contextRef="#ctx0" brushRef="#br0" timeOffset="2812">11741 7805 0,'33'0'110,"0"33"-95,-33 0-15,33-33 0,33 67 16,0-1-1,-33 0 1,1-33 0,-1-33 46,-33 33-62,33-33 31,-33-33-15,33 33 0,165-165-1,-165 131-15,133-98 16,-133 99-16,33 0 16,-66 0-1</inkml:trace>
  <inkml:trace contextRef="#ctx0" brushRef="#br0" timeOffset="3765.99">11741 9161 0,'0'-33'0,"0"66"94,33-33-79,-33 33-15,0 0 16,33 0 0,0 34-1,0-34-15,0 0 16,-33 0-16,33-33 16,-33 33-1,33-33 1,-33-33 15,33 33-15,34-33-1,65-33 1,33-34 0,-32 1-1,-1 33 1,-66 33 15,-33 0-15,-66 33 15,33 33-31</inkml:trace>
  <inkml:trace contextRef="#ctx0" brushRef="#br0" timeOffset="4666">11939 10319 0,'0'0'0,"0"0"0,0 33 62,33-33-15,-33 33-47,0 0 16,33-33-16,-33 33 0,34 0 16,32 33-1,-33 0 1,0-33-1,0-33 17,0 0 15,0-33-47,0 33 15,99-99 1,1-33-1,32 33 1,-132 66-16,66-34 16,-66 34-16,34 0 15,-34 33-15,-33 33 47</inkml:trace>
  <inkml:trace contextRef="#ctx0" brushRef="#br0" timeOffset="31128">13626 13824 0,'-33'0'47,"66"0"-31,-33 34 15,33-68-16,0 34 1,0 0-16,66 0 16,34-33-1,-34 33 1,33-33 15,-32 33-15,-67 0-16,33 0 15,-33 0-15,-33 33 63</inkml:trace>
  <inkml:trace contextRef="#ctx0" brushRef="#br0" timeOffset="31794.99">13659 14089 0,'33'0'78,"0"0"-63,-33-33-15,33 33 0,33 0 16,34 0 0,-67 0-16,33 0 15,-33 0-15,33 0 16,33 0-1,-32 0 1,-1 0 0,-33-33-1,0 33 1,-33 33 0,33 0-1</inkml:trace>
  <inkml:trace contextRef="#ctx0" brushRef="#br0" timeOffset="32212.99">13593 14552 0,'33'0'63,"0"0"-48,0 0 1,-33-33-16,66 33 16,0 0-1,100 0 1,-34-33 0,-66 33-16,0-33 15,-32 33-15,-1 0 16,0 0-16,-33 33 31</inkml:trace>
  <inkml:trace contextRef="#ctx0" brushRef="#br0" timeOffset="33178">15214 13758 0,'0'-33'0,"-34"0"15,34 0 17,-33 33-17,33-33-15,0 0 47,33 0-47,1 0 16,65-33-1,33 66 1,-66 33 0,-33 0-1,0 99 1,-66-33 0,33-66-1,-33 67 1,33-67-16,-33 0 15,0 33 1,-33-33 0,33-33 15,0 33-15</inkml:trace>
  <inkml:trace contextRef="#ctx0" brushRef="#br0" timeOffset="33579.99">15412 14453 0,'33'0'0,"-66"0"31,33 33-31,-33-33 31,33 33-31,33-33 47,-33-33-31,33 33-16,-33-33 15,0 0 1,33 33-1,-66 0 1</inkml:trace>
  <inkml:trace contextRef="#ctx0" brushRef="#br0" timeOffset="36177.99">8334 13031 0,'-33'33'62,"33"0"-46,-33 0-1,33 0-15,-33 0 16,33 0-16,-66 99 16,33 1-1,0-100-15,-33 132 16,66-132-16,-33 33 15,-33 67 1,66-67 0,-34 33-1,34 0 1,0-33 0,0-32-1,0-1 1,0 0-16,0 0 15,34 66 1,-1-33 0,0 66-1,0-65 1,0-34 0,0 0-1,33 0 1,-33 0-1,33 0 1,0 0 0,1-33-1,-34 33 1,33-33 15,0 0-15,0 0-1,66 0 1,-32 0 0,-1 0-1,0 0 1,33 0 0,1-33-1,-34 33 1,33-33-1,0 33 1,-32 0 0,-1 0-1,0 0 1,-66 0-16,99-33 16,-99 33-1,34 0 1,-34 0-16,66 0 15,-66 0-15,33 0 16,33 0 0,1 0-1,-1-33 1,-66 33-16,33 0 16,-33 0-16,33 0 15,-33-33 1,33 33-1,1 0 1,32 0 0,-33 0-1,33 33 1,0-66 0,1 33 15,-67 0-31,99-33 15,-99 33-15,33 0 16,0 0-16,0-33 16,-32 33-16,32 0 15,-33 0-15,33 33 16,-33-33 0,-33 33-1,33-33-15,0 33 16</inkml:trace>
  <inkml:trace contextRef="#ctx0" brushRef="#br0" timeOffset="37029">13097 13031 0,'0'0'0,"33"33"32,-33 0-17,33 0 1,0 132 0,0-32-1,-33-100-15,66 99 16,-66-99-16,33 99 15,0 34 1,1-34 0,-34-33-1,33 0 1,-33-65-16,0 32 16,33-33-1,-33 0 1,0 0 31,-33-33-47,33 33 15,-33 0 1,-1 0 0,34 0-1,-132 33 1,33-33-1,-33 0 1,32 1 0,67-34-16,-33 33 15,33-33 1,-33 33-16,-132-33 16</inkml:trace>
  <inkml:trace contextRef="#ctx0" brushRef="#br0" timeOffset="37977">8070 13361 0,'33'0'63,"0"0"-48,0 0-15,0 0 0,33-33 16,133 0 0,131-33-1,-230 33-15,363-66 16,-331 66-16,0 33 0,133-33 15,330-66 1,-66 65 0,-165 34-1,-99 0 1,32 34 0,-131-1 15,-34 0-16,-99-33-15,66 0 16,-66 0-16,0 0 16,0 0-16,1 0 15,-1 0-15,0 0 16,0 33 0,0-33-1,33 0 1,0-33-1,33 33 1,-32 0 0</inkml:trace>
  <inkml:trace contextRef="#ctx0" brushRef="#br0" timeOffset="51593.99">14618 14817 0,'0'33'16,"-33"-33"-16,66 0 31,-33 33 1,0 0-17,0 0 1,0 0-16,-33 99 15,33-32 1,0 65 0,0-66-1,0-33 1,0-33 15,0 0-15,0 0-1,0 1 1,33-1-16,-33 0 16,0 0-16</inkml:trace>
  <inkml:trace contextRef="#ctx0" brushRef="#br0" timeOffset="52860">14585 14784 0,'-33'0'16,"33"-33"-16,33-1 62,0 34-31,0 0-31,100-33 16,98 0 0,-99 33-1,1-33 16,-67 33-15,0 0 0,-33 0 46,-33 33-62,0 0 156,0 0-156,0 1 16,0 32-16,-33-33 0,66 33 16,-33-33-16,0 99 15,0 1 1,0-67 0,0-33-1,0 33 16,0-33 1,0 0-17,0 33-15,0-33 32,0 0-1,0 0-16,0 34 1,33-34 0,-33 0-1,0 0 1,-33 0 0,33 0 30,-33-33-46,0 0 32,33 33-32,-99-33 15,66 0 1,0 33-16,-34-33 16,34 0-1,0 0-15,-33 0 16,0 0 15,33 0-15,33-33-16</inkml:trace>
  <inkml:trace contextRef="#ctx0" brushRef="#br0" timeOffset="59541">8004 16933 0,'-33'-33'16,"0"33"-1,-1 0 1,1 0-16,0 0 15,-33 33 17,0-33-17,33 33 1,-66-33 0,-1 67-1,34-34 1,0 0-1,33 0-15,0 0 16,33 0-16,-33 0 16,33 66-1,0 0 1,33 1 0,0-1-1,0-66-15,33 33 16,-33-33-1,0 0-15,100 33 32,-34-66-17,66 0 1,-65-66 0,32 0-1,-66 0 1,0-33-1,-66-1 1,0 67-16,0-66 16,-33 99-16,0-66 15,0 33-15,-33 0 16,66 0-16,-132 0 16,-1 0-1</inkml:trace>
  <inkml:trace contextRef="#ctx0" brushRef="#br0" timeOffset="60407.99">10815 17066 0,'0'0'0,"0"-33"0,-33 33 15,0 0 1,33-34-16,-33 34 15,-34 0 17,34 0-32,-33 0 15,33 0-15,-33 34 16,33-1-16,-66 0 16,66 0-16,33 0 0,-66 0 15,32 66 1,1 0-1,33-66-15,0 67 16,0-67-16,33 33 16,34 0-1,32-33 1,33-33 0,100 0-1,-67-66 1,0-33-1,-132-1 17,-66-32-17,-66 33 1,-66 0 0,-1 66-16</inkml:trace>
  <inkml:trace contextRef="#ctx0" brushRef="#br0" timeOffset="61358">8037 18885 0,'0'-33'0,"0"-1"16,0 1-1,-33 0 1,33 0-16,-33 0 31,-34 33-15,-32 0 0,0 33-1,66-33-15,-66 66 16,66-66-1,-34 67-15,-32 65 32,99-99-32,-66 66 15,66-66-15,-33 100 16,66-34 0,-33-66-16,66 66 15,-33-66-15,33 33 16,100 33-1,-1-99 1,67-66 0,-34-33-1,-165 66-15,33-99 16,-33 132-16,-33-66 16,-66-67-1,-33 1 1,-66 0-1,32 99 17,-65 99-32</inkml:trace>
  <inkml:trace contextRef="#ctx0" brushRef="#br0" timeOffset="62107.99">10749 18620 0,'0'-33'0,"0"66"0,-33-66 15,33 0 1,-33 33-1,-1 0-15,1 33 32,0-33-32,-66 99 15,66-99-15,-33 132 16,-66 67 0,99-34-1,33 34 1,33-67-1,99 0 1,99-32 0,-198-100-16,166-34 15,-166 1-15,132-33 16,34-99 0,-100-67-1,-165 34 1,-33 66-1,-67 32 17,133 100-32,-165 0 0</inkml:trace>
  <inkml:trace contextRef="#ctx0" brushRef="#br0" timeOffset="62958">15643 19050 0,'0'33'62,"34"0"-46,-1 0-1,-33 0-15,33 0 16,0 34 0,0-34-1,-33 0 17,33-33-32,0 66 15,0-33 1,0-66 31,66 0-32,166-66 1,66-67 0,-166 100-1,0 0 1,-132 33-1,1 0-15</inkml:trace>
  <inkml:trace contextRef="#ctx0" brushRef="#br0" timeOffset="63642">15511 17264 0,'0'-33'0,"0"66"47,33 0-16,-33 0-16,33-33-15,-33 33 0,33-33 16,0 66 0,1 1-1,-1-34 1,0-33 0,0 0 15,0-33-31,33-1 15,99-65 17,-32 33-17,65-33 1,1 0 0</inkml:trace>
  <inkml:trace contextRef="#ctx0" brushRef="#br0" timeOffset="64242">15577 16503 0,'0'-33'16,"0"0"15,0 66-15,-33 0 31,33 0-47,-33 1 15,33-1 1,33-33 0,0-33-1,33-100 1,-66 67-1,-33 66 1,0 33 0,0 33-1</inkml:trace>
  <inkml:trace contextRef="#ctx0" brushRef="#br0" timeOffset="64958">15743 18025 0,'0'0'0,"0"-33"16,-33 33 15,0 0-15,-1 33 0,34 0-1,0 0 1,0 0-16,0 33 15,0 0 17,34-33-17,65-66 1,-66-33 0,0 66-16,-33-66 15,0 33-15,-33 0 16,0 33-1,-66 33-15</inkml:trace>
  <inkml:trace contextRef="#ctx0" brushRef="#br0" timeOffset="88225">25995 11840 0,'-33'0'0,"33"-33"15,0 66 1,33-33 31,-33 33-32,0 0 1,0 33-16,0 100 31,0-67-31,0-33 0,0 66 32,0-65-32,0 32 15,33-66-15,-33 66 16,0-66-16,0 0 15,0 33 1,33-66-16,-66 33 16</inkml:trace>
  <inkml:trace contextRef="#ctx0" brushRef="#br0" timeOffset="89617.99">25830 11807 0,'33'0'78,"0"0"-63,0 0 1,0 0-16,0 0 0,199-33 31,-67 33-31,34 0 16,-166 0 0,165 0-1,-165 0-15,133 0 16,-67 33-1,33-33 1,-66 0 0,-33 0-16,67 0 15,-67 0-15,66 0 16,-66 0-16,99 0 16,-99 0-16,33 0 15,1 0 1,-1 0-1,0 0 1,0 0 0,-33 0-1,0 0 32,-33 33 63,0 0-95,0 0 1,0 66-1,-33-65-15,33 32 16,0-33-16,0 0 0,-33 33 31,33-33-31,0 99 0,0-99 16,0 34 0,-33 65-1,33-66 1,0 0-1,0-33 1,0 0 0,0 0-1,0 34 1,0-34 0,0 0-1,-33-33 63,0 0-62,0 0 0,0-33-1,-67 33 1,67 0-16,-132 0 15,132 0-15,-99 0 16,65 0-16,-98 0 16,132 0-16,-99 0 15,99 0-15,-133 0 16,133 0-16,-33 0 0,-33 0 16,-33-33-1,-1 33 1,100-34-16,-66 34 15,66 0-15,-33-33 16,33 33-16,0 0 31</inkml:trace>
  <inkml:trace contextRef="#ctx0" brushRef="#br0" timeOffset="90519.99">29170 11906 0,'0'-33'0,"-33"33"16,33-33-1,0 66 48,-33 0-63,33 0 0,0 0 0,-33 166 15,33-34 17,0-132-32,-33 100 15,33-100-15,0 0 0,0 66 16,-33 0-1,33 0 1,0-66 15,0 1-15,33-1 0</inkml:trace>
  <inkml:trace contextRef="#ctx0" brushRef="#br0" timeOffset="91487">29104 11708 0,'0'0'0,"33"0"93,0 0-93,0-33 16,34 33-16,98 0 16,-33 0-1,67 0 17,-34-33-17,-132 33-15,33 0 16,-33 0-16,0 0 15,0 0 1,-33 33 78,0 0-79,34 66 17,-34-66-32,33 0 15,0 99-15,0 1 16,0-1 15,-33 0-15,0-32-1,0-34 1,-33 33 0,33-33-1,0-33 1,0 0 0,0 0-1,0 0 1,-33-33-1,33 33 1,-66-33 0,32 0-1,-65 0 1,66 0 0,-99 0-1,99 0-15,-33 0 16,-166 34-1,67-34 1,66 0 0,32 0-16</inkml:trace>
  <inkml:trace contextRef="#ctx0" brushRef="#br0" timeOffset="101669">19480 13328 0,'-33'0'15,"66"0"17,-33 33-1,33 1 0,0-1-31,0 0 16,0 0-1,33 66 1,1-33 0,-1 0-1,0-33 1,-33-33 0,0-33-1,33 0 1,0-33-1,67-66 1,-100 99-16,66-33 16,-66 66-1,0-34-15,0 1 0,0 0 0,66-33 16,-66 33 0,34 0-1</inkml:trace>
  <inkml:trace contextRef="#ctx0" brushRef="#br0" timeOffset="102305.99">21630 13560 0,'-33'0'16,"66"0"-16,0 0 47,0 0-31,-33 33-1,33-33-15,0 33 0,0 0 16,66 33-1,-66 0 1,33-33 15,-32-33-31,32 0 16,-33-33 0,0 0 15,33 0-16,0-33 1,33-33 0,34 0-1,-34 33 1</inkml:trace>
  <inkml:trace contextRef="#ctx0" brushRef="#br0" timeOffset="103287">24044 13428 0,'0'33'94,"33"0"-47,-33 0-32,33-33-15,-33 33 16,33-33-16,0 33 15,0 33 1,0-33 15,1-33-31,-1 0 63,0 0-48,-33-33 1,66 0 0,-33 33-16,33-66 15,-33 33-15,66-33 16,1 0 0,-34 32-1,-33 34-15</inkml:trace>
  <inkml:trace contextRef="#ctx0" brushRef="#br0" timeOffset="105119">24276 12766 0,'-34'0'0,"34"-33"15,-33 33 16,66 0-15,1 0 15,-1 0-15,0 0-16,99 66 31,-66-33-31,-33 67 31,-33-1-15,-66 0 0,-33 0-1,33-66 1,33 0 0,66-33-1,0-33 1,66 0-1,0 0 1,0 0 0,-66 33-1,67-33-15</inkml:trace>
  <inkml:trace contextRef="#ctx0" brushRef="#br0" timeOffset="105569.99">24970 12601 0,'33'-66'31,"-33"33"-31,0-1 16,0 1-16,-33 0 31,0 33-31,0 0 0,-66 33 31,66-33-31,-34 67 0,67 32 31,0 0-15,34-99-16,65 66 16,-66-66-16,66 0 15,-99-33-15,132 0 16,-99 0-16,0-66 16,-33-1-1,-132 1 1,-132 66-1</inkml:trace>
  <inkml:trace contextRef="#ctx0" brushRef="#br0" timeOffset="106319">21398 12832 0,'0'-33'16,"-33"33"0,33-33-1,33 33 1,-33-33-1,33 33-15,0-33 16,33 33 0,34 33-1,-34 66 1,-33 34 0,-33-100-16,-33 99 15,33-99-15,0 0 16,-33 0-1,0 0-15,0 33 16,33-33-16,-33-33 16,66 0-1,0 0 1,132-99 0,-66 66-1,-66 0-15,67-33 16,-34 0-16</inkml:trace>
  <inkml:trace contextRef="#ctx0" brushRef="#br0" timeOffset="106686">21762 12005 0,'0'0'16,"0"-33"-16,0 0 31,-33 33-16,33 33 1,33 0 0,-33 1-1,0-1-15,33 99 16,0 0 0,0-33-1,-33-66-15,33 100 16</inkml:trace>
  <inkml:trace contextRef="#ctx0" brushRef="#br0" timeOffset="107452">19116 12998 0,'0'-33'0,"33"33"16,-33-33-16,0-1 15,66-65 16,1 66-15,-1 33 0,0-33-1,33 66 1,-33 33 0,-66 100-1,-33-34 1,0 0-1,0-33 1,0-65 0,66-34-1,33-34 1,0-32 15,33 0-31,-32 33 31,-34 0-31,0 33 0</inkml:trace>
  <inkml:trace contextRef="#ctx0" brushRef="#br0" timeOffset="108285">19348 11972 0,'33'0'16,"-33"-33"-16,0 0 15,0 0 1,33 0 0,0 0-1,33 0 1,-33 0-1,0 66-15,0 0 16,0-33-16,0 66 16,-33 66-1,-33 1 1,0-34 0,0-66-1,33 0-15,33-33 31,-33-33-15,33 33 0,33-33-1,-66 0-15,100 0 16,-67 0-16,0 33 16,0 0-16</inkml:trace>
  <inkml:trace contextRef="#ctx0" brushRef="#br0" timeOffset="110751.99">26491 13097 0,'-33'-33'16,"66"66"-16,-99-66 0,66 0 15,-66-33 1,0-1 0,-66-32-1,-1 66 1,67 33 0,-66 0-1,99 0-15,-99 66 31,99-33-31,-34 34 16,34-67-16,-66 165 16,66-132-16,-33 132 15,33 1 1,33-34 0,33 33-1,66 1 1,0-67-1,67-33 1,-133-33-16,165 0 16,-132-33-16,133 0 15,98-132 1,-98 0 0,-166 99-16,33-199 15,-66 166 1,0-166-1,-66 34 1,-133-67 0,34 199-1,-33 33-15</inkml:trace>
  <inkml:trace contextRef="#ctx0" brushRef="#br0" timeOffset="122743.99">28674 11245 0,'-33'0'31,"33"33"-15,33-33-1,-33 33 1,33-33 0,-33 33-1,33-33 1,0 66 0,-33-33-1,34 0 1,-1-33-1,-33-33 32,33 33-31,-33-33 0,33 33-16,0-33 15,66-33 1,-66 33-16,66-33 31,-66 33-31,67-34 16,32 34-1,-66-33 1,0 33 0</inkml:trace>
  <inkml:trace contextRef="#ctx0" brushRef="#br0" timeOffset="124229">28773 11410 0,'0'-33'47,"0"66"31,0 0-78,0 0 16,0 0-16,0 34 15,-33 32-15,33 0 16,0-33-1,0 33 17,0-66-17,-33 0 1,33 1 0,0-1-1,0 0 63,0-66 79,33 0-111,-33-67-30,33 67-16,-33-33 0,34-66 16,-34 99-1,0 0 1,0 0 31,0 0-16,0-1-15,0 1-1,0 0 1,0 0 31,0 0-16,0 0 16,0 0-31</inkml:trace>
  <inkml:trace contextRef="#ctx0" brushRef="#br0" timeOffset="129431.99">31386 14155 0,'0'-33'15,"0"0"32,0 0-31,-33 33 62,33 33-47,0 0-31,-33-33 0,33 66 31,0-33-15,33-33 0,0 0-1,0 0-15,0-33 16,0 33-16,-33-33 15,0 0 1,0 0 0,0 0-1,-66 33 1,33 0 0,0 0-1,0 33-15</inkml:trace>
  <inkml:trace contextRef="#ctx0" brushRef="#br0" timeOffset="130249">31485 15610 0,'0'33'125,"-33"-33"-125,0 34 16,33-1-16,0 0 16,33-33 31,33-33-47,-32 0 15,-34-1 32,-34 34-31,34-33-1,-33 0-15</inkml:trace>
  <inkml:trace contextRef="#ctx0" brushRef="#br0" timeOffset="131349">31684 17297 0,'0'-33'31,"0"0"-15,-33 33-1,33-33 1,-33 33 0,0 33-1,-34 0 1,67 0 0,0 0-16,0 0 15,0 0 1,34-33-16,-1 0 15,66 0 1,-66-33 15,0 0-15,-33 0-16,0 0 16,-33 33-1,0 0-15,33-33 16,-33 33-16,0 0 15,0 0 1,0-33-16</inkml:trace>
  <inkml:trace contextRef="#ctx0" brushRef="#br0" timeOffset="138848.99">31485 10186 0,'0'-33'16,"0"0"30,0 66 17,-33-33-63,33 33 16,-33 1-16,-33 98 15,-33 33 1,0-66-1,66-32 1,-67-1 0</inkml:trace>
  <inkml:trace contextRef="#ctx0" brushRef="#br0" timeOffset="139244">30956 10153 0,'0'-33'0,"0"66"47,0 0-16,33-33-31,-33 34 16,0-1-1,33 0-15,34 99 16,-1 0 0,-33 1-1,0-133-15,0 99 16,0-99-16,0 66 31,0-66-31,0 33 0</inkml:trace>
  <inkml:trace contextRef="#ctx0" brushRef="#br0" timeOffset="139529.99">30857 10517 0,'0'33'63,"33"-33"-48,0-33 1,0 33-16,0 0 16,0 0-16,34 0 0,32-33 31,66 33-15,-33 0-16</inkml:trace>
  <inkml:trace contextRef="#ctx0" brushRef="#br0" timeOffset="140681.01">4961 10980 0,'0'0'0,"0"33"78,-33-33-63,33 33-15,0 0 16,0 0-16,-33 67 16,-66 197-1,32 1 1,34-100 0,0 1-1,33-133 1</inkml:trace>
  <inkml:trace contextRef="#ctx0" brushRef="#br0" timeOffset="141064.99">4531 11245 0,'0'0'16,"0"-33"-16,33 33 63,-33 33-63,0 0 15,33 0 1,-33 0-16,66 99 15,67 34 1,-34-34 0,0 0 15,33 1-15,-66-67-1,1-33 1,-67 0-1</inkml:trace>
  <inkml:trace contextRef="#ctx0" brushRef="#br0" timeOffset="141414.99">4366 11906 0,'0'-33'31,"33"33"0,0 0 0,-33-33-31,33 33 0,0 0 16,99-66 0,0-33-1,1 33 1,-34-34 0,0 34-1</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6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20:43.286"/>
    </inkml:context>
    <inkml:brush xml:id="br0">
      <inkml:brushProperty name="width" value="0.05292" units="cm"/>
      <inkml:brushProperty name="height" value="0.05292" units="cm"/>
      <inkml:brushProperty name="color" value="#7030A0"/>
    </inkml:brush>
  </inkml:definitions>
  <inkml:trace contextRef="#ctx0" brushRef="#br0">22688 2216 0,'-33'0'47,"33"-33"-16,33 33 16,-33-33-47,33 0 16,-33 0-16,66-34 15,33-32 1,-32 66 15,-1 0-15,-66 66-1,33-33-15,0 33 16,0 0-16,0 0 0,0 0 16,99 34-1,-32-1 1,-34-66 0,0-33-1,66-33 1,-66-1-1,0 34 1,1 33 0,-1 33-1,66 34 1,0-34 0,-99-33-1,67 0 1,-67 0-16,0 0 0,0 0 15,66-67 1,-33 34 0,-33 33-1,33 0 1,34 67 0,-1-34-1,0-33 1,-66 33-16,99-66 15,-98 33-15,65-67 16,33 1 0,-99 33 15,33 33-31,-33 33 31,0-33-31,34 66 16,-34-32-16,0-1 15,132 0 1,-132-33-16,133-33 16,-133 33-16,132-33 15,-66-34 1,0 34 0,-66 33-1,67 33 1,-1 34-1,66-1 1,-32-33 0,32-66-1,33 0 17,-32-34-17,-67 1 1,-33 33-1,-33 33 1,0 0-16,0 33 16,0-33-16,34 66 15,65-32 1,33-34 0,-132 0-16,166-67 15,-166 67-15,66-33 16,-66 33-16,99-66 15,-99 66-15,1 0 16,32 33 0,-33 0-1,66 67 17,33-67-32,67 0 31,-1-66-16,-66 0 1,-99-1-16,100 1 16,-100 0-16,66 33 15,33 0 1</inkml:trace>
  <inkml:trace contextRef="#ctx0" brushRef="#br0" timeOffset="-20750.74">14585 4762 0,'0'-33'47,"0"66"15,0 1-46,0-1-16,33 0 16,-33 0-16,33 99 15,0-66 1,0 0-1,1-33 1,-1 1 0,-33-68 15,33 34-15,-33-33-1,33 0 1,33-33-1,0 33 1,33-66 0,0 0-1,34-1 1,-34 67 0,-66 0-1,-33 66 16,33-33 1,0 0-17</inkml:trace>
  <inkml:trace contextRef="#ctx0" brushRef="#br0" timeOffset="-7038.74">2580 4796 0,'-33'33'0,"33"-66"125,0-1-110,0 1-15,33-33 32,-33 33-17,0 0 32,0 0-31,33 0-16,-33 0 47,33 0-32,-33 0-15,33 0 31,0 0-15,0 0-16,33-1 31,-33 1-15,33 0 0,1 0-1,-1 0 1,0 0-1,0 0 1,265-99 0,-199 132-1,-66 0 1,33 0 0,-32 0-1,-34 0-15,33 0 16,-33 0-16,0 0 15,33 0 1,-33 33 0,0-33 15,0 33-15,0-33-1,0 0 1,0 33-1,1 0 1,-1 0 0,0 0-1,0 0 1,0-33-16,-33 33 16,33-33-16,-33 33 15,33 0 1,-33 1-1,33-1 1,-33 0 0,33 0-1,-33 0 17,33 0-17,-33 0 16,33-33-31,0 33 63,0-33-16,-33 33-16</inkml:trace>
  <inkml:trace contextRef="#ctx0" brushRef="#br0" timeOffset="12199.27">2613 5887 0,'0'33'140,"33"-33"-124,-33 33 15,33-33-15,-33 33-16,0 0 15,33-33 1,0 33 0,0-33-1,0 33 1,0-33 15,33 0-31,1 33 31,-34-33-15,0 0 0,33 0-1,-33 34 1,0-34 0,0 0-1,33 0 1,-33 0-1,0 0 1,0 0 0,1 0-1,-1 0-15,0 0 16,0 0-16,0 0 16,33-34-1,-33 34 16,0 0-15,33 0 0,-33-33-1,0 33 1,0 0-16,1 0 16,-34-33-16,33 33 0,0 0 15,0 0 1,0 0-1,-33-33 1,33 33 0,0-33-1,0 33 1,0-33 15,0 33 79</inkml:trace>
  <inkml:trace contextRef="#ctx0" brushRef="#br0" timeOffset="24875.27">15610 6879 0,'33'0'16,"1"33"109,-1 0-110,0 0-15,0-33 0,-33 33 32,33 1-17,33-1 17,-33 0-17,33 33 1,-33-66-1,0-33 48,34 0-47,-34 0-16,0 0 0,165-133 15,34 1 1,-133 99-1,-66 33 17,0 33-32,0 0 15,-33-33-15</inkml:trace>
  <inkml:trace contextRef="#ctx0" brushRef="#br0" timeOffset="33409.26">2183 7011 0,'0'-33'16,"0"66"15,0 1 32,0-1-1,0 0-46,0 0 0,33 0-16,-33 0 15,0 0 1,0 0 15,0 0-31,33-33 63,0 0-1,0 0-46,0 0-1,-33-33 1,33 33-16,0 0 31,0 0-31,0 0 16,1-33-1,-1 33 17,0-33-17,0 33 1,0 0 0,0 0-1,-33-33 1,33 33-1,0 0 17,0 0-17,0 0 1,0 0 0,0 0-1,0 0-15,0 0 16,1 0 15,-1 0-15,0 0-16,0 0 15,0 0-15,0 0 16,0 0 0,0 0-1,0 0 1,0 0-1,0 0 1,0 0 0,0 0-1,1 0 1,-1 0 15,0 0-31,0 0 31,0 0-31,-33-33 16,33 33 15,0 0-15,0 0 0,-33-33-1,33 33 1,0 0-1,0 0 1,-33-33 15,0 0 16,33 33-31,-66 0-1,33 33 48,33-66-32</inkml:trace>
  <inkml:trace contextRef="#ctx0" brushRef="#br0" timeOffset="42467.27">3572 6615 0,'0'-33'94,"0"-1"-78,0 1-1,0 0-15,33 33 0,-33-33 16,33-33 0,0 33-1,33-33 1,-33 33 31,0 33-47,67-33 31,-100 0-31,66 33 16,0 0 30,-33 0-14,0 0-17,66 0 1,67 33 0,-133-33-1,0 0 1,0 33 15,0-33-15,-33 33-16,33 0 31,33 33-15,-66 0-1,33-33 1,-33 0-1,33 0 1,-33 1 0,33-1-1,-33 0 1,0 0 0,0 0 30,0-66-30</inkml:trace>
  <inkml:trace contextRef="#ctx0" brushRef="#br0" timeOffset="51025.27">3407 7904 0,'0'-33'31,"33"33"110,-33 33-79,33 1-46,0-1 15,-33 0-15,33 0-1,0-33 1,0 33 0,66 33-1,-66-66 1,-33 33 15,66-33 0,34 0-31,-34 0 16,-33 0-16,0 0 16,0 0-1,0 0 1,0-33 0,0 33-1,0-33 1,0 33-1,0-33 1,0 0 0,34 33-1,-34-33 1,-33 0-16,66 0 16,-33-1-1,0 34 1,-33-33-1,33 33 17,-33-33-32,0 66 172</inkml:trace>
  <inkml:trace contextRef="#ctx0" brushRef="#br0" timeOffset="56882.26">15379 8764 0,'33'0'0,"-66"0"15,33 33 79,33-33-78,-33 33-1,0 1-15,66-1 16,-33 0 0,0 0-1,0 0 1,0 0 0,0-33 15,-33-33 0,34 33-15,65-66-1,66-34 1,34-32 0,-34 0-1,33 0 1,-131 99-1,-1-1 1,-33 1 0,-66 33 15</inkml:trace>
  <inkml:trace contextRef="#ctx0" brushRef="#br0" timeOffset="63335.27">5027 8566 0,'0'33'47,"-33"-33"-47,66 0 31,-33 33 32,33-33-48,-33 33-15,33-33 16,-33 33-16,33 0 16,0 0-1,0 0 1,1-33-1,-34 33 1,0-66 15,33 33-15,-33-33 0,33 0-16,33-33 31,-33 33-31,33-33 15,-33 66-15,33-66 16,-33 33 0,0 0-1,-33 66 48,-33 0-32</inkml:trace>
  <inkml:trace contextRef="#ctx0" brushRef="#br0" timeOffset="66369.26">5259 9492 0,'0'-33'15,"0"66"1,0 0 109,33-33-109,0 33-16,0 0 15,0 0-15,0 0 16,-33 0 15,33-33-31,-33 33 31,33 1-15,0-34 0,-33-34 31,33 34-32,100-99 1,32-33-1,-66 66 1,-33 33 0,-33 33-16</inkml:trace>
  <inkml:trace contextRef="#ctx0" brushRef="#br0" timeOffset="80201.26">2679 10352 0,'-33'33'31,"33"0"-15,0 0 15,0 0-16,0 0 17,-33 33-1,33 0-15,0 1-1,-33-1 1,33 0-16,0 0 15,-33 99-15</inkml:trace>
  <inkml:trace contextRef="#ctx0" brushRef="#br0" timeOffset="80952.26">3241 10583 0,'0'33'94,"-33"-33"-94,33 33 16,0 1-1,0-1 1,-33 66 0,33 0-1,-33-33 1,33 33 0,0-66-1,-33-33 16</inkml:trace>
  <inkml:trace contextRef="#ctx0" brushRef="#br0" timeOffset="83917.26">16107 10517 0,'-34'0'16,"68"0"15,-34-33-15,0 66 62,33-33-78,-33 33 16,33-33-16,-33 33 0,99 67 15,-66-67 1,0 0 15,0 0-15,0-33 15,0 0 0,-33-33-31,66 0 16,1 0-1,65-67 1,0 1 0,-99 99-16,99-66 15,-132 33-15,67 0 16,-34 33 0,-66 0-1</inkml:trace>
  <inkml:trace contextRef="#ctx0" brushRef="#br0" timeOffset="98515.26">2877 11675 0,'-33'0'32,"0"0"14,33-33 126,33 33-125,0 0-47,0 0 16,34-33-16,65 0 15,-99 33 1,0 0 0,-33-34-1,33 34 17,-66 0 77,0 0-93,0 0 30,0 0-14,0 34-32,-33-34 0,32 0 15,34-34 1,0 68 109,-33-34-109,0 33 46,0-33-31,33 33-15,-33-33 0,66 0-1,0 0 32,0 0-16,0 0-31,1 0 32,-1 0-17,0 0 1,0 0-1,-66 0 17,33 33-1,-33-33-31,0 33 16,33-66 15,33 33-31,0-33 15,0 33 17,-66 0-1</inkml:trace>
  <inkml:trace contextRef="#ctx0" brushRef="#br0" timeOffset="99787.26">4862 11708 0,'33'0'141,"0"0"-126,-33-33-15,33 33 16,0 0-16,33 0 16,33 0-1,-32-33 1,-34 33-1,-33 33 32,-33-33-15,-1 0-17,-32 33 1,33-33-1,-33 0 1,66-33-16,-33 33 16,66 0 62,0 0-63,0 0 1,0 0 0,0 0-1,-33-33 1,33 66 0,-66-33-1</inkml:trace>
  <inkml:trace contextRef="#ctx0" brushRef="#br0" timeOffset="114133.26">4862 13130 0,'0'33'47,"33"-33"62,-33-33-93,33 33-16,0 0 15,0 0 17,-33-33-17,33 33 1,0 0 0,0 0 15,0 0 0,-66 0 94,0 33-94,0-33-15</inkml:trace>
  <inkml:trace contextRef="#ctx0" brushRef="#br0" timeOffset="115079.26">2877 13229 0,'0'-33'32,"33"33"93,0-33-125,1 33 15,-1 0-15,66-33 0,-66 33 16,99-33 0,-99 33-16,0 0 15</inkml:trace>
  <inkml:trace contextRef="#ctx0" brushRef="#br0" timeOffset="121532.26">15809 12336 0,'0'0'0,"-33"0"15,66 0 48,-33 33-48,33-33-15,-33 33 0,66 33 32,33 34-17,-33-1 1,-32-66-1,-1 0 1,0-33 0,-33 33-1,33-33 1,33-33 0,0-33-1,99-33 1,-65-1-1,-67 100-15,99-99 16,-99 99-16,33-33 16,0 0-1,-33 33 17,0 0-32</inkml:trace>
  <inkml:trace contextRef="#ctx0" brushRef="#br0" timeOffset="122162.26">15908 14354 0,'33'0'0,"-33"-33"47,0 66-47,33-33 16,-33 33-1,66 0 1,-33-33-16,1 33 15,-1 0-15,0 0 16,33 33 0,-33-66-1,33 0 1,-33 0 15,0-66-15,66 0-1,1-33 1,32-1 0,-99 67-16,99-33 15,-99 33-15,67 0 16,-34-33 0,0 66-16</inkml:trace>
  <inkml:trace contextRef="#ctx0" brushRef="#br0" timeOffset="136762.27">8467 13891 0,'0'-33'47,"33"33"-31,0 0 156,0 0-157,0 0 17,-33 33-1,33-33-15,0 33 46,0-33-15,0 0-31,0 0-1,0 0 1,0 0-16,34-33 15,65-34 1,33 1 0,-132 33-1,33 0 1,-99 33 31,33 33-16,0-66 0,-33 66-15</inkml:trace>
  <inkml:trace contextRef="#ctx0" brushRef="#br0" timeOffset="143159.26">8864 14585 0,'-34'0'0,"68"0"0,-34 0 78,33 0-15,-33 33-63,0 0 15,33-33 1,-33 33-16,66 0 31,-33 34-15,0-1-1,0-33 1,0-33 0,-33-33 46,33 33-46,-33-33-1,33 33-15,0 0 16,-33-33-16,133-67 16,-67 34-1,-33 66-15,33-66 31,-66 33-31,33 33 16,-33 0 0,-33 0 15,66-33-15</inkml:trace>
  <inkml:trace contextRef="#ctx0" brushRef="#br0" timeOffset="165127.26">2943 16173 0,'-33'0'125,"66"0"-16,1 0-109,-1 0 16,0 0-16,0 0 0,33-33 31,-33 33-15,0 0-1,-66 0 48,0 0-48,0 0-15,0 0 16,-66-33 0,65 33-16,1 0 15,0 0-15,0 0 32,66 0-1,-33-34-16,0 68 17,66-34-17</inkml:trace>
  <inkml:trace contextRef="#ctx0" brushRef="#br0" timeOffset="166170.27">4101 16140 0,'0'33'78,"0"-66"-47,33 33-31,0 0 31,0 0-31,33 0 16,1 0 15,-34-33-31,0 33 16,-66 33 15,0-33-15,33 33-1,-34-33 1,-32 33-1,33-33 1,0 0 0,0 0-1,66 0 1,-33-33 15,33 33-15,-33 33 78,-33-33-79</inkml:trace>
  <inkml:trace contextRef="#ctx0" brushRef="#br0" timeOffset="171055.26">9823 15710 0,'33'0'32,"-33"-33"-17,33 33 16,-33 33 1,0 0 15,33-33-47,-33 33 0,33 0 15,33 0 1,-66 0-16,66 0 15,-33 0 1,0-33 0,-33 33-16,33-33 31,-33-33-15,34 33 15,-1-66-16,66-33 1,33 33 0,-33-34-1,1 34 1,-67 66 0,-66 0 15</inkml:trace>
  <inkml:trace contextRef="#ctx0" brushRef="#br0" timeOffset="171939.26">10021 16603 0,'0'0'0,"0"-33"16,0-1 15,0 68 16,33-34-16,-33 33-15,33 0-1,0 33 1,0 0-1,34 0 1,-67-33 0,33 0-1,0-33 17,-33-33-32,33 33 46,-33-33-46,33 0 16,66-66 0,-33 66-1,0 0 17,-66 0-17,-33 33 1</inkml:trace>
  <inkml:trace contextRef="#ctx0" brushRef="#br0" timeOffset="177256.27">15511 16140 0,'0'0'0,"0"-33"0,0 66 47,-33-33-32,33 33 32,33-33-47,-33 33 16,33 33 0,33 0-1,-33 33 1,1-66-1,-1 33 1,0-66 0,-33 34-1,33-68 17,0 1-17,33 0 1,66-66-1,67-33 1,-1 0 0,1-1-1,-133 67 1</inkml:trace>
  <inkml:trace contextRef="#ctx0" brushRef="#br0" timeOffset="198900.26">8070 17859 0,'33'0'78,"-33"33"16,33-33-94,-33 34 0,66 32 16,-66-33-1,66 33-15,-33 0 31,0-66-15,0 0 47,1-33-17,-1 0-30,0 0-16,0 0 31,297-232-31,-330 232 0,34 33 16,-68-33 0</inkml:trace>
  <inkml:trace contextRef="#ctx0" brushRef="#br0" timeOffset="202935.26">8367 18686 0,'34'0'62,"-34"33"1,33-33-47,-33 33-16,0 0 0,33-33 15,-33 33-15,33 34 16,0-67-1,0 66 1,0-33-16,0 0 31,0-66 16,0 33-47,-33-33 16,99-33-1,34-34 1,-1 1 0,-33 33-1,-66 33 1,-33 0 31</inkml:trace>
  <inkml:trace contextRef="#ctx0" brushRef="#br0" timeOffset="214599.26">15710 20241 0,'33'33'15,"-33"0"48,33-33-48,-33 33 1,33 0 0,-33 0-1,33-33 1,-33 33-16,0 0 16,33 0-1,0-33 16,0 0 1,0-33-17,0 0 17,67-33-32,-1 0 15,99-67 1,-66 1-1,-65 66 1,-34 66 0</inkml:trace>
  <inkml:trace contextRef="#ctx0" brushRef="#br0" timeOffset="-207977.47">6284 19480 0,'0'-33'15,"-33"33"1,0 0 15,33-33-31,-33 33 16,33-33-1,-33 33 1,-1-33 0,-32 33-1,0 0 1,0 0-1,0 33 1,-33 0 15,66-33-15,-34 66 0,34 0-1,0 0 1,0 0-1,33 34 1,0-34 0,-33 0-1,33-33 1,0 33 0,33 0-1,-33-33 1,33 0-1,0 0 17,-33 1-32,33-1 15,1 0-15,-1-33 16,0 33 0,33 0-1,0-33 1,33 0-1,0-33 1,1 0 0,-34 33-1,0-66 1,-33-1 0,33-32-1,-66-33 1,0 0-1,0 32 1,-33 1 15,-33 66-15,66 0-16,-66 0 16,-67 33-16</inkml:trace>
  <inkml:trace contextRef="#ctx0" brushRef="#br0" timeOffset="-206597.47">6218 20472 0,'-33'-33'47,"33"0"-32,-33 33 1,33-33 0,-34 33-16,1 0 15,0 0-15,33-33 16,-66 33-1,0 0 1,-33 0 0,33 33-1,33-33 1,-34 33 0,34 0-1,0 33 1,0-33-1,33 0-15,0 0 16,0 1 0,0-1-1,-33 0 1,33 0-16,0 0 16,0 0-16,0 0 15,33 0 1,-33 33-1,0-33 1,0 0 0,33 0-1,33 0 1,-32-33 0,65 34-1,-33-34 1,66 33-1,-99-33 1,66-33 15,-32-1-15,-34 1-16,33 0 16,-33 33-16,0-33 15,0-33 1,0 0-1,-33 33-15,0-33 16,0-33 0,-66 32-1,0 1 1,-66 0 0</inkml:trace>
  <inkml:trace contextRef="#ctx0" brushRef="#br0" timeOffset="-205348.47">7078 19778 0,'-33'0'15,"33"-33"1,33 33-16,0 0 31,-33 33 0,0 0-15,33-33 0,-33 33-16,33 33 15,33 33 1,0-66 0,-66 0-16,33-33 15,-33 33-15,33-33 0,0 0 31,0 0-15,0 0 0,-33-33-16,67 0 31,-1-33-15,33 0-1,33 0 1,-99 33-16,100-33 15,-100 66-15,66-34 16,-33 1 0,-33 0-1,-33 66 1</inkml:trace>
  <inkml:trace contextRef="#ctx0" brushRef="#br0" timeOffset="-204498.46">7276 20737 0,'0'-33'15,"0"0"-15,33 33 16,-33-33-16,33 33 15,0 0 1,-33 33 0,33-33-1,0 33 1,34 33 0,-34 0-1,0-33 1,0 0-1,0-33 17,0 0-1,-33-33-31,66 33 16,0-33-1,0-33 1,67 0-1,-34 33 1,-66 0 0,33-1-1,-33 34-15</inkml:trace>
  <inkml:trace contextRef="#ctx0" brushRef="#br0" timeOffset="-192722.47">5457 21464 0,'0'0'0,"0"-33"63,0 66-16,33-33-32,0 33 1,-33 0 0,33-33-16,0 67 15,-33-34-15,33 33 16,0-66-16,-33 33 15,34-33-15,-34 33 0,33-33 32,-33 33-32,-33-33 31,33-33 0,33 33 0,-33-33-15,66 0 0,66-33-1,0-34 1,-66 67-16,67-66 16,-100 99-16,99-99 15,-33 66 1,-66 0-1</inkml:trace>
  <inkml:trace contextRef="#ctx0" brushRef="#br0" timeOffset="-187733.47">5556 22490 0,'0'-33'78,"0"66"-31,33-33-16,0 0-16,-33 33-15,33-33 16,1 33-16,-1 0 16,33 0-1,-33 0 17,0-33-17,-33 33 1,33-33-1,0 0 95,0-33-95,0 33 1,0 0-16,-33-33 0,99-33 31,67-33-31,-34-1 16</inkml:trace>
  <inkml:trace contextRef="#ctx0" brushRef="#br0" timeOffset="-168518.47">25698 4035 0,'0'-33'141,"33"33"-79,0 0-46,0-33-16,0 33 0,0 0 15,0-33-15,0 33 16,33 0 15,100 66-31,-34-33 31,0 0-15,-66-33 0,1-33-1,-1 33 1,-33-33 0,0 33-1,0 0 1,0 33-1,0 0 1,0-33 0,33 0-1,34 0 1,-67-33 0,33 33-1,-33-33 16,0 66-15,0-33 0,0 33-1,0 0 1,66 0 0,1-66-1,-34 33 1,0-33-1</inkml:trace>
  <inkml:trace contextRef="#ctx0" brushRef="#br0" timeOffset="-165669.47">26888 4829 0,'0'-33'0,"-33"33"15,66-34 32,-33 1-31,33 33-1,-33-33-15,67 0 16,-1 0 15,0 66-31,0 0 31,0 33-15,0 1 0,0-1-1,1-33 1,-34 0 0,33-33-1,0-33 1,33 0-1,-33 33 1,0 33 0,1 33-1,-1 33 1,66-33 0,-66-66-1,33-33 16,1-33-15,-34 33 0,0 0-1,-33 66 1,33 0 0,0 0-1,0 0 1,67 0-1,-1-66 1,0 33 0,-33-33-1,-65 33 1,32 0 15,-33 33-31,0 0 31,66 0-15,0-33 0,67-33-1,-67-33 1,0 33 0,-66 33-1,0 0 1,0 33-1,0-33 1,0 33 0,100-33-1,-34 0 1,-33-33 0,-33 0-1,0 0 16</inkml:trace>
  <inkml:trace contextRef="#ctx0" brushRef="#br0" timeOffset="-86177.46">20075 11542 0</inkml:trace>
  <inkml:trace contextRef="#ctx0" brushRef="#br0" timeOffset="170599.8">19976 7177 0,'-33'0'31,"33"-33"-31,33 33 31,-33-33 0,33 33-15,0-33-16,0 0 16,33 33-1,1 0 1,32 33 0,-33 0-1,0 0 1,0 33-1,0-33 1,-33-33 0,1 0-1,-1-33 1,33 0 0,0-33-1,-33 66 1,0 0-1,33 0 1,-33 33 0,0-33 15,0 33-15,0-33-16,1 0 15,-1 0-15,0-33 16,0 33-16,33-33 15,-66 0-15,66 33 16,-66-33-16,66-1 16,-33 34 15,0 34-15,0-34-1,0 0 1,34 0 15,-34 0-31,33-34 16,0 1 15,-33 33-15,33 0-1,-33 0 1,0 0-1,33 33 1,1 1 0,-1-34-1,0-34 1,0 1 0,0 0-1,-33 33 1,0 0-1,34-33 1</inkml:trace>
  <inkml:trace contextRef="#ctx0" brushRef="#br0" timeOffset="176829.8">24573 6846 0,'-33'0'15,"33"-33"-15,0 0 16,-33 33 0,33-33-1,-33 33 1,33-33 15,-33 33-15,66 0 93,0 0-109,33 0 16,0 0-16,0 33 15,-32-33-15,65 0 0,-66 0 16,0 0 0,-66 0-1,0 0 1,-33 0-1,-34 0 1,34 0 0,33 0-1,66 0 32,-33 33-47,66-33 16</inkml:trace>
  <inkml:trace contextRef="#ctx0" brushRef="#br0" timeOffset="182999.8">21597 11939 0,'33'33'0,"-66"-66"0,99 66 31,-33-33-31,0 0 16,0-33-1,66 33 1,-33 0-1,-66 33 1,-33-33 0,0 0-1,-33 33 1,33-33-16,-66 0 16,66 0-16,-33 0 15,-34 0 1,67 0-1,66 0 1,0 0 15,0 0-31,1-33 16,-1 33 0,0 0-1,0 0-15,-33 33 16,33-33-1,-66 0 17,0 0-17</inkml:trace>
  <inkml:trace contextRef="#ctx0" brushRef="#br0" timeOffset="200319.81">19381 14751 0,'0'-34'16,"33"34"15,-33-33-15,33 33 15,0-33 0,0 0-15,0 33-16,33-33 16,0 0-1,1 66 1,-1-33-1,33 33 1,-33 0 0,0-33-1,-33 0 1,33 0 0,-33 0 15,-33-33-16,34 33 1,-1 0 0,0 0-1,33 33 1,0-33 0,33 0-1,-33-33 1,1 33-1,-34-33 1,0 33 0,0 0-16,0-33 15,0 33 1,0 33 0,0-33-16,33 33 15,-33-33 1,33 33-1,-33-33-15,1 0 16,65 0 0,-33-33-1,-33 33 1,0-33 0,0 33-1,0 33 1,0 0-1,66 0 1,-32 0 0,32-33-1,-33-33 1,33 0 0,-66 0-1,-33 0 16,33 66-15,0-33 0,0 33-1,1 0 1,32-33 0,0 0-1,0 0 1,-33-33-16,0 33 15,-33-33 1,33 33-16,0 0 16,0 0-1,0 33 1,1 0 0,32-33-1,0 33 16,0-66-15,0 0 0,-33 0-1,33 0 1,-33 33 0,-33 33-1,33-33 1,34 33-1,-1 0 1,0-33 0,0 0-1,-33 0 1,0-33 0,33 33-1,-33-33 16,34 33-15,-1 33 0,33-33-1,-33 0 1,0 0 0,-33 0-16,0 0 15,0 0-15,-33-33 16,33 33-16</inkml:trace>
  <inkml:trace contextRef="#ctx0" brushRef="#br0" timeOffset="201049.8">24143 14684 0,'33'0'62,"0"0"-46,0 0-1,1 0-15,-1 0 16,0 0-16,66-33 16,33 33-1,-66 0 16,34 33-15,-67-33 0,-33 33-1</inkml:trace>
  <inkml:trace contextRef="#ctx0" brushRef="#br0" timeOffset="204159.81">25731 14850 0,'33'0'31,"0"0"0,-33-33-31,33 33 16,66-33 0,0 33-1,34 0 1,-100 33-16,99-33 15,-99 33-15,132 0 16,-98 0 0,65 0-1,-33-33 1,33-66 0,-32 0-1,-1 0 16,-66-1-15,33 67 0,-33 33-1,33 1 1,0 32 0,34-33-1,32 0 1,0-33-1,-33-33 1,-65 33-16,32-33 16,-33 33-16,33-33 15,0 33 1,-33 0 0,0 33-16,33 0 15,-33-33 1,0 33-1,1-33-15,65 33 16,-66-33-16,66 0 16,-33-33-1,67 0 1,-34 0 0,-33 33-1,0 0 1,-33 0-1,33 33 1,33 0 0,34-33-1,-1 0 1,0-33 0,1 0-1,-67 33 1,0-33 15,0 33-15,0 33-1,33-33 1,1 33 0,-67-33-16,99 0 15,-99 0-15,66-33 16,1 33-1,-1-33 1,-66 33-16,33 0 16,-66-33-16,33 33 15,33 0 1,-33 0 0</inkml:trace>
  <inkml:trace contextRef="#ctx0" brushRef="#br0" timeOffset="207289.81">19612 16702 0,'0'0'0,"0"33"15,-33-33-15,66 0 31,-33-33-31,0 66 16,0-66 0,33 33-1,67-33 1,-34 0 0,66 0-1,0 66 1,67 0 15,-67 0-15,-99-33-16,66 33 15,-66-33-15,34 0 16,-1-33 0,0 0-1,-33 0 1,-33 0-16,66 33 15,-33 0 1,-33 33-16,66 0 16,0 0-1,-33-33-15,34 33 16,-34 0-16,33-33 16,33-33-1,-33 0 1,33 0 15,-32 0-15,-1 33-1,-66 33-15,99 0 16,-99 0-16,66-33 16,0 66-1,100-66 1,-67-33-1,-66 33-15,66-33 16,-66 0-16,0 33 16,33-33-1,-33 33 1,34 33 0,-1 0-1,33 33 1,-33-33 15,0 0-31,-33-33 16,0-33-16,0 33 15,100-66 1,-100 33 0,0 0-16,99 0 15</inkml:trace>
  <inkml:trace contextRef="#ctx0" brushRef="#br0" timeOffset="208409.81">24342 15809 0,'-33'0'15,"33"-33"-15,-33 0 32,33 0-32,-34 33 31,-65 0-15,0 33-1,-33 0 1,-1 0-1,34 66 1,0-33 0,33 33-1,0 1 1,33 65 0,33-132-16,0 66 15,0-66 1,0 67-16,66 65 31,33-33-15,33-66-1,67-33 1,-1-66 0,-165 0-16,133-66 15,-133 66-15,66-66 16,-33-100-1,-66 133-15,0-66 16,-33 66-16,-66-100 16,33 67-1,-1 33 1,-32 33-16</inkml:trace>
  <inkml:trace contextRef="#ctx0" brushRef="#br0" timeOffset="210289.81">25003 16834 0,'0'-33'15,"33"33"16,-33-33-31,33 33 16,-33-33 0,33 33-16,0 0 15,34-33 1,-34 0-16,33 33 16,-33 0-16,99-33 15,-33 66 1,1 0 15,-67-33-31,66 33 16,-66 0-16,33 0 15,33 0 1,1-33 0,-1-33-1,0-33 1,-33 0-1,-33 33 1,0 0 0,0 33-1,33 0 1,1 33 0,32 33-1,0-66 1,33 0 15,-32-33-15,-1 0-1,-33-33 1,0 32 0,-33 1-1,0 66 1,0 1-1,33 32 1,34 0 0,-1-33-1,33-33 1,-33-66 0,1 33-1,-34-33 1,0 32 15,0 34-15,-33 0-1,0 34 1,33 32 0,0 0-1,1-33 1,-34-33-16,33 0 15,-33 0-15,0-33 16,33 0 0,-33 33-1,33-33 1,1 33 0,-1 33-1,0 0 1,-66 0-1,66 0-15,-33-33 16,33 0 0,33-33-1,1 0 1,-1 0 0,-33 0-1,33 0-15</inkml:trace>
  <inkml:trace contextRef="#ctx0" brushRef="#br0" timeOffset="-206736.92">18355 6185 0,'-33'0'47,"33"33"-32,0 0 17,0 0-32,0 0 15,-33 33-15,33 33 16,-33-33-1,33-32-15,33-1 32,-33 0-32,33-33 15,0-33 1,67-34 0,-34-32-1,-33 33 1,-66 0-1,0 33 1,0 33 0,-33 33-1,32 33 1,-32 33 0,66-33-1,0 1 1,33-67-1,0 0-15,34-67 32,-34 67-32,0-66 15,0 0 1,-33 0 0,-33 66-1,0 0 1,0 0-1,-34 33 1,67 0 0,-33 33-1,66-66 1,1 0 0,-1-33-1,-33 0 1,0 0-1,0-33 17,-33 66-17,-34 0-15</inkml:trace>
  <inkml:trace contextRef="#ctx0" brushRef="#br0" timeOffset="-205706.92">18752 11179 0,'-33'0'32,"0"0"-17,0 33 1,33 0-1,-33-33-15,33 33 16,-33 33 0,33 33-1,33-66 1,0 0 0,33-66-1,-33-33 1,0 33-1,-66 0 1,0 0 15,0 33-15,0 0 0</inkml:trace>
  <inkml:trace contextRef="#ctx0" brushRef="#br0" timeOffset="-194436.92">24871 13957 0,'0'-33'0,"0"0"62,0 0-62,0-1 16,-33 34-1,33-33 1,-33 33 0,33-33-16,-33 0 15,-34 0-15,1 0 32,33 0-17,-33 33 1,0-33-1,66 66-15,-33-33 16,0 0-16,-33 33 16,33 0-1,-34 33 1,34-33 0,0 34-1,0-34 1,0 33-1,33-33 1,-33 33 0,33-33-1,0 33 17,0-33-17,33 33 1,-33 1-1,33-1 1,-33-33 0,0 0-1,33 0 1,-33 0 0,33 33-1,0 0 1,1 0-1,32-32 1,0-1 15,33 0-31,0 0 32,0-33-17,-32 0 1,32-33-1,-33-33 1,33-34 0,-33 34-1,-33-33 1,0 33 0,-33-33-1,0-34 1,-33 67-1,0-33 1,-33 66 0,33 0-1,0 33 17,0-33-17</inkml:trace>
  <inkml:trace contextRef="#ctx0" brushRef="#br0" timeOffset="-189256.92">23151 19149 0,'0'0'0,"-33"0"16,33-33-16,-33 33 0,0 0 15,0 0-15,-66-33 16,65 33 0,-32 0-1,0 0-15,33 0 0,0-33 16,0 33-16,-33 33 16,-33-33-1,-1 66 1,1 0-1,0 1 1,66-34-16,0 33 16,0-33-16,0 33 15,0 99 1,33 1 0,33-1-1,0-66 1,0-33-16,33 1 15,-33-67-15,0 33 16,33 0-16,67 33 16,32-33-1,-33-33 17,0 0-17,1 0 1,32-33-1,-33-66 1,34-67 0,-67-98-1,-66 65 1,-66 67 0,-33-33-1,-66 32 1,98 133-16,-98-99 15,99 99-15,-66-33 16,33 66 0</inkml:trace>
  <inkml:trace contextRef="#ctx0" brushRef="#br0" timeOffset="-187996.93">26954 20340 0,'0'33'16,"0"-66"15,34 33-16,32 0 1,-33 0-16,0 0 16,66 33-1,0-33 1,-66 0-16,100 0 16,-100 0-16,66 0 15,-66 0 1,-33 33-1,-66-33 1,-66 0 15,32 0-31,1 0 32,66 0-32,-33-33 15,33 33-15,66 0 31,-33-33-15,66 33 0,33 0-1,-33 0 1,-33 0-16,1 33 16,-68-33-1,1 0 1,0 0-1,0 0-15,0 0 16,0 0 0</inkml:trace>
  <inkml:trace contextRef="#ctx0" brushRef="#br0" timeOffset="-182106.92">31188 20340 0,'0'-33'31,"33"33"-15,-33-33 0,0 0-1,33 33-15,0-33 16,0-1-1,33 34 1,0 34 0,-33-1-1,0-33-15,1 33 16,-1-33 0,-33 33-16,99 0 15,-33 0 1,0-33-1,-33 0-15,66-66 16,-65 66-16,-1-33 16,0 0-1,0 33 1,0 0 0,0 0-1,-33 33-15,33-33 16,66 66-1,-33-33 1,34-33 15,-67 0-31,33-33 0,-33 0 16,33 0 0,0 0-1,-33 0 1,0 33-1,-33 33 1,33 0 0,0 0-1,-33 0-15</inkml:trace>
  <inkml:trace contextRef="#ctx0" brushRef="#br0" timeOffset="-175626.92">25069 21762 0,'-33'-33'15,"33"0"1,-33 33-16,33-33 15,-33-33 1,0 33 15,33-1-31,-33 1 0,0 33 0,-33-33 16,-34 0 0,-32 0-1,33 66 16,66-33-31,-33 0 16,0 33-16,33 0 16,-34 34-1,-32-1 1,33 33 0,0-33-1,0 0 1,33 0-1,0 0 1,-1-32 0,34-1-16,0 33 15,-33-66 1,33 66-16,0-33 31,33 0-31,-33 33 16,0-33-16,34 0 15,-1 34 1,33-1 0,0 0-1,33-33 1,0-33 0,34 0-1,32 0 1,0-33-1,1-33 1,-67 0 15,-66 32-31,66-65 0,-99 66 16,66-66-16,-33-66 16,-33 32-1,0 100 1,-66-99-1,66 99-15,-99-33 16,66 33 0,0 0-16,-66-1 0</inkml:trace>
  <inkml:trace contextRef="#ctx0" brushRef="#br0" timeOffset="-173906.92">26326 22622 0,'0'0'0,"0"33"47,33-33-16,0 0-15,0 0-16,33-33 31,1 33-31,32 0 0,-66 0 0,0 0 16,66 33-16,100-33 16,-67 0-1,-132-33 1,66 33-1,-33 0-15,-66 0 32,33 33-17,-33-33 1,0 0 0,-66 0-1,-34 0 1,1 33-1,66-33 1,0 0 0,99 0-1,-33 33 1,33-33 15,33 0-15,-33 0-1</inkml:trace>
  <inkml:trace contextRef="#ctx0" brushRef="#br0" timeOffset="-167876.92">20241 23449 0,'0'-33'15,"0"0"1,33 33-16,-33-34 15,0 1 1,33 33-16,0 0 16,33 33-1,-33 1 1,0-34-16,33 33 16,-33-33-1,67 33-15,32 0 31,-33 0-15,33-33 0,-65-33-1,-1-33 1,-33 33 0,0-1-1,0 34 1,0 34-1,33 32 1,0 0 0,33-66-1,1 0 1,-34-33 15,-33 0-31,0 0 31,0-34-15,0 34 0,33 0-16</inkml:trace>
</inkml:ink>
</file>

<file path=ppt/ink/ink63.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15013.59 1815.582 183.023, 15052.521 1928.94 463.96, 15081.393 2012.553 475.869, 15107.823 2096.805 491.494, 15126.259 2192.835 503.168, 15131.867 2277.849 513.804, 15131.756 2351.738 526.684, 15202.644 2386.515 590.891, 15297.33 2358.868 593.559, 15387.812 2337.974 595.777, 15475.677 2311.961 601.697, 15527.055 2313.697 527.237, 15578.433 2315.433 6.017</trace>
</ink>
</file>

<file path=ppt/ink/ink64.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15799.007 2004.501 141.258, 15735.288 2017.256 208.073, 15666.585 2060.577 273.826, 15634.422 2110.662 307.518, 15593.916 2205.371 341.743, 15588.256 2259.318 360.643, 15603.46 2317.285 378.31, 15700.685 2369.026 394.112, 15759.893 2368.466 396.412, 15814.92 2351.513 396.839, 15864.458 2319.732 397.167, 15902.811 2259.978 394.907, 15907.166 2186.506 391.211, 15895.416 2129.512 391.059, 15866.9 2076.024 396.219, 15813.901 2047.057 387.663, 15791.649 2110.227 303.686</trace>
</ink>
</file>

<file path=ppt/ink/ink65.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16335.444 1929.839 176.413, 16275.694 1926.041 195.243, 16192.542 1940.202 215.532, 16144.718 1962.095 232.862, 16075.345 2014.059 272.445, 16023.672 2094.348 311.885, 16008.265 2140.837 333.693, 16013.241 2193.801 349.147, 16039.207 2239.956 359.648, 16096.996 2256.057 363.188, 16171.725 2239.418 361.498, 16220.598 2218.529 358.229, 16270.131 2179.59 354.432, 16303.658 2127.804 352.859, 16319.09 2068.215 355.593, 16321.294 2009.276 367.384, 16318.61 1956.519 412.912, 16339.827 2023.397 469.234, 16364.539 2090.467 489.842, 16403.531 2176.792 510.78, 16434.918 2247.462 528.194, 16461.803 2326.125 543.163, 16489.275 2416.211 558.931, 16508.178 2497.278 569.938, 16512.285 2605.159 577.841, 16500.262 2699.601 583.292, 16462.236 2777.279 588.515, 16390.416 2826.905 590.788, 16301.342 2835.567 583.062, 16239.237 2778.908 575.203, 16223.459 2695.534 574.984, 16237.386 2614.541 576.499, 16282.372 2524.894 576.807, 16328.723 2452.96 575.847, 16382.305 2383.73 574.512, 16438.707 2323.291 573.907, 16497.451 2257.414 573.316, 16561.662 2182.562 572.84, 16605.244 2110.103 574.026, 16611.43 2025.559 574.653, 16630.311 1980.256 503.54, 16649.193 1934.955 5.746</trace>
</ink>
</file>

<file path=ppt/ink/ink66.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16798.32 1902.688 249.932, 16796.172 1961.515 456.786, 16792.244 2033.719 500.467, 16788.641 2106.489 524.265, 16793.938 2190.818 543.163, 16817.969 2267.51 545.903, 16817.121 2314.123 478.347, 16816.273 2360.737 5.459</trace>
</ink>
</file>

<file path=ppt/ink/ink67.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16696.465 1628.927 184.741, 16730.189 1690.796 167.156, 16744.234 1737.239 38.708</trace>
</ink>
</file>

<file path=ppt/ink/ink68.xml><?xml version="1.0" encoding="utf-8"?>
<ink xmlns="http://www.w3.org/2003/InkML">
  <definitions>
    <brush xml:id="br1">
      <brushProperty name="color" value="#65ff65"/>
      <brushProperty name="width" value="0.079375" units="cm"/>
      <brushProperty name="tip" value="ellipse"/>
      <brushProperty name="fitToCurve" value="1"/>
      <brushProperty name="height" value="0.079375" units="cm"/>
    </brush>
    <context xml:id="ctx0">
      <inkSource xml:id="inkSrc0">
        <traceFormat>
          <channel name="X" units="cm" defaultValue="0" type="decimal"/>
          <channel name="Y" units="cm" defaultValue="0" type="decimal"/>
          <channel name="F" max="1023" units="dev" defaultValue="0" type="decimal"/>
        </traceFormat>
        <channelProperties>
          <channelProperty channel="X" name="resolution" value="28.36041" units="1/cm"/>
          <channelProperty channel="Y" name="resolution" value="28.36041" units="1/cm"/>
          <channelProperty channel="F" name="resolution" value="1.0" units="1/dev"/>
        </channelProperties>
      </inkSource>
    </context>
  </definitions>
  <trace timeOffset="0.0" brushRef="#br1" contextRef="#ctx0"> 17175.186 1825.764 207.605, 17081.709 1888.276 301.451, 17006.227 1970.841 342.827, 16968.99 2029.878 370.14, 16953.482 2088.067 395.334, 16951.01 2155.839 430.417, 16971.959 2216.693 462.328, 17045.092 2228.058 480.451, 17121.699 2197.198 490.268, 17193.525 2161.785 502.123, 17257.863 2121.688 517.868, 17317.625 2072.274 505.167, 17365.924 2053.584 397.142</trace>
</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36:06.492"/>
    </inkml:context>
    <inkml:brush xml:id="br0">
      <inkml:brushProperty name="width" value="0.05292" units="cm"/>
      <inkml:brushProperty name="height" value="0.05292" units="cm"/>
      <inkml:brushProperty name="color" value="#C00000"/>
    </inkml:brush>
  </inkml:definitions>
  <inkml:trace contextRef="#ctx0" brushRef="#br0">17198 3440 0,'33'0'156,"33"0"-156,-33 0 0,99 33 31,34 0-15,-100-33-16,-66 99 31,0 33-15,-33 34-1,-33-100 1,66-99 62,0 0-62,0 0-16,0-1 0,66-131 31,-66 132-31,33 0 0,0 0 0,-33 0 16,66-33-16,-33 0 15,33-1 1,-66 34 15,0 66 16,-33-33-47,33 33 16,-33-33-1,33 34 1,-66 32-1,33 0 1,0 0 0,33 33-1,0-33 1,-33-66-16,66 66 31,-33-32-31,0-1 16,33 0-16,0 0 0,0 0 15,0-33-15,67 0 32,-67 0-32,99-33 15,-99 0-15,66-100 0</inkml:trace>
  <inkml:trace contextRef="#ctx0" brushRef="#br0" timeOffset="674">18025 2811 0,'0'-33'16,"33"33"31,0 0-32,0 0-15,0 0 16,0 0-16,0 33 15,0 33 17,-66 100-17,33-133 1,-33 99 0,0-33-1,0-66 1,33 0-1,33-66 17,0 33-1,0-33-31,66 0 16,1 0-16</inkml:trace>
  <inkml:trace contextRef="#ctx0" brushRef="#br0" timeOffset="1327.99">18719 3373 0,'33'0'47,"-33"34"-32,33-34-15,0 0 0,1 33 16,65 0 0,-66-33-16,33 33 15,-33-33 1,33 33-16,0 0 16,-33-33-1,-33 33 1,-66-33 15,-33 66 0,99-33-31,-66 0 16,0 33 0,33-33-16,0 1 15,33-1-15,0 0 16,0 0-1</inkml:trace>
  <inkml:trace contextRef="#ctx0" brushRef="#br0" timeOffset="2090">19612 3307 0,'33'0'0,"0"0"47,0 0-31,1 0 0,-1 33-16,33 0 15,-33 67 1,-33-1 15,0 0-15,-33 0-1,33-66 1,0-66 0,0 0-1,33-33 1,0-33-1,0 66-15,0-99 16,0 132-16,-33-34 0,33-32 16,0 33-1,0 33 1,-66 0 15,33 33-15,-33-33-16,33 33 0,-66 34 15,66-34 1,-33 0 0,33 33-1,0 33 1,0 0 0,66 0-1,0-65 1,100-1-1,32-166 1</inkml:trace>
  <inkml:trace contextRef="#ctx0" brushRef="#br0" timeOffset="3425.99">22490 3241 0,'33'0'47,"0"0"-32,0 0-15,66 33 16,-33 33 15,0 67-15,-33-34-16,-33 33 15,0-33 17,-33-66-17,0 1 1,0-1 0,33-66-1,0-1 1,0 1-16,33-66 15,0 66-15,0-66 16,67-66 0,-67 131-1,33-98 1,-33 99 0,-33 0-1,-33 33 16,33 33-15,-33-33 0,33 33-1,-66 33 1,33 0 0,-1 1-1,34-34-15,0 66 16,0-66-1,0 0-15,34 33 16,-1-66-16,33 66 16,-33-66-16,0 33 0,66-33 15,33-33 1,-99 33-16,34-33 31,32-132-31</inkml:trace>
  <inkml:trace contextRef="#ctx0" brushRef="#br0" timeOffset="3990">23283 2514 0,'0'-34'31,"33"34"-15,0 0-1,-33 34-15,34-34 16,32 33 0,-33 0-1,0 0 1,-66 99-1,-33-66 1,66-33-16,-67 0 16,67 0-1,-33-33-15,66 0 16,1 0 15,-1 0-15,0 0-16,66 0 15,-33 0 17,33-33-32</inkml:trace>
  <inkml:trace contextRef="#ctx0" brushRef="#br0" timeOffset="4457">24143 3340 0,'0'0'0,"33"0"31,0 0-15,34-33-1,-1 33 1,-33 0-16,33 0 16,-33 0-1,33 0 1,0-33-16</inkml:trace>
  <inkml:trace contextRef="#ctx0" brushRef="#br0" timeOffset="4723.99">24143 3671 0,'0'33'16,"0"-66"-16,0 33 0,33 0 31,0 0-15,0 0-1,1 0-15,65 0 16,0 0 15,33-33-31</inkml:trace>
  <inkml:trace contextRef="#ctx0" brushRef="#br0" timeOffset="5257">25069 3175 0,'0'-33'0,"33"0"47,0 33-31,-33-33-16,67 33 16,-34 0-16,0 0 15,33 0 1,-33 66-1,-33 66 1,-66-33 0,33 34-1,-33-34 1,66-66 0,33-33 46,0 0-46,0 0-16,0 0 15,132-66-15</inkml:trace>
  <inkml:trace contextRef="#ctx0" brushRef="#br0" timeOffset="14589">21067 5325 0,'-33'0'15,"33"-33"142,33 33-157,-33-33 15,34 33-15,-1-33 16,0-1 0,0 34-1,0 0 1,-33 34-1,66 32 1,-33-33 0,0 0-1,0-33 1,0 33 0,0-33-1,33-33 1,-32 0-1,-1 33 32,-33 33-15,33-33-17,0 0 1,0 33-1,33-33 1,0 0 0,-33-33-1,0 33 1,0-33 15,0 33-31,0 33 63,1-33-48,-34 33 1,33-33 0,0 0-1,-33-33 1,33 33-1,0-33-15</inkml:trace>
  <inkml:trace contextRef="#ctx0" brushRef="#br0" timeOffset="24837">17165 4961 0,'0'0'0,"0"33"78,0 0-62,33-33-16,-33 33 0,0 0 15,66 100 1,-33 32 0,33-33-1,-66-33 1,33-32 0,-66-1-1,33-33 1,-66-33-1,0 0 1,33 33-16,-66-33 16,66 0-1,-100-33 1,-65 66 0,33-33-1,-34 33 1,1 0-1,32 0 1,1 33 0,-34-33-1,1 0 1,66 0 0,-1 34-1,1-67 1,33 33-1,-33 0 1,-1 0 0,67 0-1,-33 0 17,33 0-17,33-33 1,0 33-1,0 0-15</inkml:trace>
  <inkml:trace contextRef="#ctx0" brushRef="#br0" timeOffset="25354">14850 5788 0,'-33'33'47,"0"-33"-31,33 33-16,-67 33 15,-32 33 1,0 34-1,33-34 1,66-33 0,0 0-1,33-66 17,0 0-17,0 0 1,33-33-1,33 33 1,199-33 0</inkml:trace>
  <inkml:trace contextRef="#ctx0" brushRef="#br0" timeOffset="50684">926 8467 0,'33'0'0,"-33"-33"110,33 33-110,-33-33 0,0-1 15,33 34 1,-33-33-16,33-33 15,0 0 1,0 33 0,1 0 15,-1 33-31,0 0 16,-33 33-16,66 0 15,-66 0 1,66 33-1,0-33 1,0 0 0,-33-33-1,0 0 1,34-33 0,-1-33-1,0 33 1,-33 33-1,0 0-15,0 33 16,0-33-16,33 33 16,0 33-1,1-32 1,-1-34 0,0-34-1,-33 1 16,0 0-15,0 0 0,33 33-1,0 33 1,1 0 0,32 34-1,-33-34 1,0-33-1,0-33 1,0 33 0,-66-34-1,33 34 1,0 0 0,1 34-1,65-1 16,33 33-15,0-66 0,1-33-1,-67 0 1,-33 33-16,0-67 16,0 67-16,-33-33 15,33 33 1,0 0-1,-33 33 1,99 34 0,-32-34-1,98-33 1,-99-33 0,-33-34-1,0 34 16,-33 0-31,33 0 16,0 33 0,0 33-1,0-33 1,1 33 0,65 0-1,33-33 1</inkml:trace>
  <inkml:trace contextRef="#ctx0" brushRef="#br0" timeOffset="55120">11179 5986 0,'-33'0'16,"33"-33"-1,-34 33 1,34-33 0,-33 33-1,33-33-15,-33 33 31,-33-33-15,33 0 0,-33 0-1,-33 0 1,33 0 0,-34 0-1,1 33 1,66 0-16,-33 0 15,33 0-15,-33 33 16,33-33-16,-33 33 16,32-33-16,-32 33 15,-33 33 1,0 33 0,33-33-1,-33 33 16,32 1-15,67-67-16,-66 66 16,66-66-16,-33 66 15,33 34 1,0-1 0,33 0-1,-33-99-15,0 66 16,33-99-16,-33 67 15,33 32 1,34 0 0,-34 0-1,0-33 1,33-33 0,-33 1 15,33-34-16,33 33 1,34-33 0,-1 0-1,0-33 1,0-1 0,-32 1 15,-1-33-31,-33 33 0,0 0 15,-33 0-15,33-33 16,0 0 0,1-33-1,-34-67 1,0 1 0,-66-67-1,0 34 1,-67-1 15,34 100-15,-33-33-16</inkml:trace>
  <inkml:trace contextRef="#ctx0" brushRef="#br0" timeOffset="83711.99">13626 8599 0,'-33'0'31,"33"-33"79,33 33-110,-33-33 15,33 0-15,0 0 16,-33 0 15,33 33-15,0 0 15,0 0-31,0 33 16,1 0-16,-1-33 15,132 99 1,-132-99-1,33 0 1,0-66 0,-33 0-1,-33 33 1,34 0 0,-34 66-1,33-33 1,33 33-1,0 0 1,0-33 0,-33-33 15,33 0-15,-66-34-1,0 34 1,0 66-1</inkml:trace>
  <inkml:trace contextRef="#ctx0" brushRef="#br0" timeOffset="86762">14618 8599 0,'33'0'15,"-33"-33"1,33 33 0,-33-33-1,33 33 1,34-33-1,65 66 1,-33 0 0,33 33-1,-32 0 1,-34-33 0,33-33-1,-33-66 1,0-33-1,0 0 1,-33 33 0,1 66 15,32 66-15,-33-66-16,66 132 15,-66-99-15,66 66 16,34-33-1,-34-33 1,33-99 0,0-33-1,-32-99 1</inkml:trace>
  <inkml:trace contextRef="#ctx0" brushRef="#br0" timeOffset="88030">17727 7541 0,'0'0'0,"0"-33"15,0-1 1,-33 34 0,33-33-1,-33 0-15,0 0 16,0 0-16,-33 0 15,-34-33 1,-32-33 0,-99 0-1,-1-1 1,1 1 0,-1 33-1,199 33-15,-165 0 16,131 0-16,-32 33 15,-99 0 1,32 0 0,34 66-1,-33-33 17,32 0-17,-32 0 1,33-33-1,0 66 1,-1-33 0,-32 33-1,66 1 1,-34-1 0,-32 33-1,66-33 1,33 0-1,-34 33 1,1 1 0,33-1 15,33 0-15,33 33-1,0 1 1,66 32-1,0 0 1,33-32 0,67 32-1,-133-132-15,132 33 16,-132-33-16,133 34 16,65-1-1,34-33 1,66-33-1,32-33 1,1-33 0,66-1-1,-66 1 17,0 0-17,-100-33 1,-32-66-1,-100-34 1,-132 133-16,33-199 16,-33 199-16,0-132 15,-33 132-15,-33-166 16,66 199-16,-132-265 16</inkml:trace>
  <inkml:trace contextRef="#ctx0" brushRef="#br0" timeOffset="89462">4796 7441 0,'-34'0'16,"34"-33"-16,-33 33 16,33-33-16,-66 0 15,0-33 1,-99 0-1,-34-33 1,-32 33 0,-1-1-1,166 67-15,-165-33 32,165 33-32,-199 0 15,199 0-15,-133 0 16,133 33-16,-231 34 15,-1 32 1,-33 33 0,100-66-1,165-33-15,-133 33 16,133-33-16,-99 34 16,-1-1-1,34 66 1,33-66-1,33 33 1,-1 67 0,1 32-1,33-32 17,33-34-17,33 0 1,66-33-1,34 1 1,32-34 0,166 0-1,33-33 1,99-66 0,-66 0-1,-298 33-15,397-99 16,-397 66-16,298-67 15,198-131 1,-165 32 0,-132 1-1,-199 99 17,-66-34-17,-99-98 1,-99 32-1,-100 34-15</inkml:trace>
  <inkml:trace contextRef="#ctx0" brushRef="#br0" timeOffset="91245">18190 4663 0,'-33'0'32,"33"-33"-32,0 66 46,33 0-30,0 0-16,-33 0 16,66 67-16,34 98 15,-67-165-15,66 199 32,-99-199-32,66 132 15,33 67 1,0 32-1,-66-98 1,1 32 0,-1-33-1,-33 1 1,0-34 0,-33 33-1,-1-65 1,-32 32-1,-33-33 1,33 0 0,-33 1-1,33-1 17,33-66-32,-34 33 15,34-33-15,-66 0 16,0 33-1,33-33 1,-33 34 0,65-34-16</inkml:trace>
  <inkml:trace contextRef="#ctx0" brushRef="#br0" timeOffset="91878">18256 7342 0,'0'33'32,"-33"-33"-17,0 33 1,33 0-1,-33-33-15,-33 133 16,33-34 0,-33 0-1,-34 100 17,67-133-17,33 0 1,-33-66-1,66 0 1,0 0 47,-33 33-63,34-33 15,-1 0-15,0 0 16,99 0-1,0-33 1,-99 33-16,133-33 16,-133 33-16,132 0 15</inkml:trace>
  <inkml:trace contextRef="#ctx0" brushRef="#br0" timeOffset="93861">25301 4101 0,'-33'-33'0,"33"0"16,-33 33 15,33-33-31,-67 0 0,-65-66 32,99 65-32,-66-32 15,66 33-15,-99-33 16,32 0-1,-32 0 1,-33-33 0,-67 32-1,1-32 1,-100 33 0,66 0-1,1 33 1,198 0-16,-133 33 15,133 0-15,-199-33 16,34 33 0,-34 66-1,34 0 17,165-66-32,-166 132 15,199-99-15,-66 0 16,-66 100-1,32-1 1,34-33 0,0 100-1,66-100 1,0 99 0,33 1-1,33-34 1,-33-99-16,66 133 15,-33-133-15,66 165 16,67-32 0,131 32-1,1-65 1,198 32 15,-66-99-15,33-33-1,-331-66-15,364-33 16,-363 33-16,263-66 16,167-66-1,-133-100 1,-199-32 0,-132-133-1,-132 33 1,-132 67-1,99 230-15,-166-131 16,-132 66-16</inkml:trace>
  <inkml:trace contextRef="#ctx0" brushRef="#br0" timeOffset="107076">16470 10484 0,'0'33'125,"0"-66"-109,33 33 31,0 0-16,1 0-15,-1 0 15,0 33 0,33-33-15,0 0 0,-33 0-1,33 0 1,-33 0-1,33 0 1,-33 0 0,67-33-1,-34 66 1,-33 0 15,0-33 0,0 0-15,33 0 0,-33 0 15,0 0 0,0 0-31,0-33 16,34 66-1</inkml:trace>
  <inkml:trace contextRef="#ctx0" brushRef="#br0" timeOffset="109726">28046 10583 0,'0'-33'46,"0"0"17,33 33-47,66 0-1,-66 0 1,0 0-16,66 33 15,1 0 1,-1 0 0,-66-66-1,0 33 1,-33-33 0,0 0-1,33 33 16,-33 33-15,66-33 0,0 33-1,34-33 1,-34-33 0,-33 33 15,-33-33-16,0 0-15,0 0 16</inkml:trace>
  <inkml:trace contextRef="#ctx0" brushRef="#br0" timeOffset="119626">9492 11278 0,'0'33'62,"0"-66"16,33 33-62,-33-33-16,33 33 0,0-66 16,-33 33-1,33 33 1,0-34 0,0 34-1,34 34 1,-34-34 15,0 0-31,0 33 16,0-33-16,0 0 31,0-33 0,0 66 16,0 0-31,0-33-1,0 33 1,33 0 15,-33-33-31,1 0 16,-34-33 15,33-33-15,0 66-1,0 33 32,-33 0-31,33-33-1,-33 33 1,0-66 0</inkml:trace>
  <inkml:trace contextRef="#ctx0" brushRef="#br0" timeOffset="122341">13163 10848 0,'33'0'0,"-33"33"93,33-33-93,-33 33 16,33-33 0,-33 33-1,33 0 1,0 33-16,0-66 0,1 33 16,-34 0-16,66-33 15,-66 34-15,33-34 16,0 0-1,0 0-15,0-34 16,33 34 0,66-99-1,-32 66 1,-1-33 0,0 33-1,-66 33 1,0 0-1,-33 33-15</inkml:trace>
  <inkml:trace contextRef="#ctx0" brushRef="#br0" timeOffset="127126">21861 11476 0,'0'0'0,"-33"0"16,33-33-16,0 0 31,0 0-15,-33 0-1,33 0 1,-33-66 0,-33 66-1,0-34 1,33 34-16,-100-33 15,67 66-15,-99-66 16,-34 33 0,166 0-16,-132 33 15,132-33-15,-166 33 16,-32 0 0,32 33-1,1 33 1,33 0 15,32 33-15,1 1-1,-33 32 1,99 0 0,-34 34-1,67-67 1,33 0-1,0-33 1,33 0 0,0 34-1,67-1 1,-1 33 15,33-33-31,100 34 16,32-34-1,1-66 17,-166-33-32,232 0 15,-232 0-15,166-33 16,131-33 0,-329 33-16,197-67 15,-231 67-15,100-66 16,-1-132-1,-132-1 1,-99 1 0,-166-34-16</inkml:trace>
  <inkml:trace contextRef="#ctx0" brushRef="#br0" timeOffset="144112.01">4762 14949 0,'0'-33'16,"-33"33"15,33-33-15,0 0-1,33 33 1,-33-33 0,0 0-1,67-67 1,-1 34 0,0 0-1,-33 33 1,0 33-1,33 33 17,0 33-32,34 0 31,-1 34-15,-66-100-16,33 33 15,-33-33-15,0 0 16,33-33-1,0 0 1,1-34 0,-34 67-1,0 0 1,0 0-16,0 33 16,0 1-1,33-1-15,66 33 16,1-66-1,-1 0 1,-33-33 0,-66 0 15,33-34-15,-32 67-1,32-33 1,0 66-1,66 1 1,-33-1 0,34-33-1,-1 0 1,-33-33 0,0-1-1,-33-32 1,1 33 15,-1 0-15,0 66-16,66 0 31,1 33-15,-100-66-16,99 67 15,-99-67-15,66 0 16,33-67-1,-32-32 1,-34 33 0,33 0-1,-33 66 1,0 0 0,67 99-1,32 0 1,0-32-1,1-67 1,-34 0 0,-33-67 15,-33 34-15,1 0-1,-1 33 1,-33 33-1,66 33 1,0-32 0,33-1-1,34-66 1,-34-67 0,-66 34-1,0 0 1,1 33 15,-34 66-15,33 33-16,33 33 31,-33-32-15,33-67-1,1-34 1,-1-32-1,-33-33 1,-33 0 0,33 66-1,-33 33 1,0 0-16,0 33 16,0 0-16,67 66 15,-1-33 1,33 0-1,-33-66 1,-32-66 0,-34 0 15,-33-33-15,0 66-1,0 0 1,0 66-1,-33 33 1,33 33-16</inkml:trace>
  <inkml:trace contextRef="#ctx0" brushRef="#br0" timeOffset="145405">8996 12865 0,'0'0'0,"0"-33"0,0 66 94,0 0-79,33 1-15,-33-1 16,33 66 0,-33-66-1,0 33 1,0-33-16</inkml:trace>
  <inkml:trace contextRef="#ctx0" brushRef="#br0" timeOffset="146005">9128 12634 0,'0'0'0,"0"-33"15,-33 33 1,0 0 0,0 0-1,0 0 1,-33 0 0,0 33-1,32 0-15,-32 0 16,33 0-16,0 33 15,-66 67 17,33-1-32,33-33 15,33 0 17,0-66-32,0 67 15,33-67-15,0 0 16,99 33-1,0-33 1,34-66 0,65-33-1,-65-34 1,-100 34 0,0-33 15,-66-33-31,-66-67 15,0 133 1,-34 0 0,1 66-1</inkml:trace>
  <inkml:trace contextRef="#ctx0" brushRef="#br0" timeOffset="147054">15114 12832 0,'-33'-33'0,"0"33"31,33-33 0,-33 33-31,66-33 47,0 33-31,0 0-16,0 33 15,34 0 1,-34 33 0,-33-33-16,-33 34 15,-1-34-15,-32 33 16,0 0 0,0 0-1,99-66 32,0 0-47,0 0 16,0-33-16,67 33 31,-100-33-31,66 33 16,0-33-1</inkml:trace>
  <inkml:trace contextRef="#ctx0" brushRef="#br0" timeOffset="147607">15379 12502 0,'0'0'0,"0"-34"15,-33 34-15,0 0 32,-33-33-17,-34 0 1,-32 66-1,0-33 1,132 33-16,-132 1 16,98-1-16,-32 33 15,-33 33 1,33 0 0,66 67-1,33-34 1,132 33-1,1-99 1,32-33 0,34-66 15,-1-33-15,-99-33-1,-98-33 1,-68-67-1,-65 67 1,-33 0-16</inkml:trace>
  <inkml:trace contextRef="#ctx0" brushRef="#br0" timeOffset="192098">17429 21630 0,'0'0'0,"0"33"78,33-33-15,1 0-48,-1 0-15,0 0 16,132-33-1,0-33 1,1-1 0,-34 67-1,-33 0 17,-33 33-32,1 34 15,32-1 1,0 0-1,-99-33-15,132 0 32,-99 0-32,34-33 15,98 0 1,-99 0 0,-33-33-16,66-33 15,-66 33 1,1 33-16,-1-33 15,33 33 1,0 33 0,66 33-1,0 0 1,34-33 0,-34-33-1,33-66 1,1 0-1,-34 0 17,-66 33-17,0 33 1,34 66 0,-1-33-1,33 66 1,0-66-1,34-33 1,-1-66 0,-33 0-1,-98 33-15,65-33 16,-66 66-16,0-33 16,66 0-1,-33 66 1,0 0-1,1 0 1</inkml:trace>
  <inkml:trace contextRef="#ctx0" brushRef="#br0" timeOffset="193181">25466 21762 0,'0'-33'0,"33"33"15,-33-33-15,33 33 16,-33-33 0,66-33-1,34 33 1,-34 66 0,66 66-1,-33-33 1,34 33-1,-1-33 1,33-33 0,-32-99-1,-1 0 1,33-66 0,-32 66-1,-1 33 1,-66 33-1,0 66 17,0 33-17,33-33 1,34 0 0,-100-66-16,99 0 15,-99 0-15,0-33 0,66 0 16,-32 33-16,65-66 15,66-33 1,-65 66 0,-100 0-16,66 33 15,-66 0-15,0 33 16,66 66 0,1 0-1,-34-33 1,66-66-1,33 0 17,-32-66-17,32 0 1,-33 0 0,-33 33-1,1 132 1</inkml:trace>
  <inkml:trace contextRef="#ctx0" brushRef="#br0" timeOffset="205146">1720 17661 0,'-33'0'31,"0"0"0,66 0 63,0-33-94,0 33 16,33 0-16,66-33 15,1 0 1,-67 33 15,-33 0-15,-33 33 15,0 0 94,0 0-109,0 99-16,0-99 15,33 166 1,-33-133-16,33 0 16,-33-33-1,0 0 32,33 0 0,-33 0 31,0 0-78,-33 0 16,0 1-1,0-34-15,0 0 16,33 33-16,-99-66 16,32 33 15,1 0-15</inkml:trace>
  <inkml:trace contextRef="#ctx0" brushRef="#br0" timeOffset="205696">1819 18091 0,'0'0'16,"-33"0"15,33 33 32,33-33-48,0 0 1,0-33-16,0 33 16,33 0-16,34-33 31,32 0-15,-66 33-1,-66-33 1,33 33-1</inkml:trace>
  <inkml:trace contextRef="#ctx0" brushRef="#br0" timeOffset="206413">2414 18124 0,'0'-33'16,"33"33"-16,0 0 62,1 0-46,-1 0-16,0 33 16,0-33-1,-33 33-15,0 0 16,33 33-1,-33 33 1,-33-32 0,33-34 15,0-66 0,33 0-15,0-67-1,0 34 1,-33 0 0,0 33-1,-33 33 17,33 33-17,0 0 1,-33 33-1,33 0 1,33 1 0,0-34-1,66 0 17,67-66-32</inkml:trace>
  <inkml:trace contextRef="#ctx0" brushRef="#br0" timeOffset="213745">9955 17264 0,'0'-33'16,"-33"33"15,33-33-31,0 66 109,0 0-78,0 0-15,0 0 0,0 0-16,33-33 0,-33 66 15,33 1 17,-33-34-17,33-33 1,0 0 15,0 0-15,0 0-1,0-33 1,0 33 0,34 0-1,-34 0 1,33-34-1,-33 34 1,0-33 0,0 33-1,0-66 17,-33 33-17,33 0 1,-33 0-1,0 0 1,-33 33 0,33 33-1</inkml:trace>
  <inkml:trace contextRef="#ctx0" brushRef="#br0" timeOffset="-214301.73">4167 17429 0,'0'0'0,"33"0"47,-33 33-31,0 1-16,33-34 15,0 66 1,0 0 0,34 0-1,-34-66 1,0 0 0,0 0-1,0 0 1,0 0-1,0-33 1,0-33 0,66 33-1,34-33 17,-67 32-17,66 1 1,-33 66-16</inkml:trace>
  <inkml:trace contextRef="#ctx0" brushRef="#br0" timeOffset="-213601.73">11079 17628 0,'33'0'0,"1"0"47,-34 33-47,33-33 16,0 66-1,33-33 1,-33 33-1,0-66 1,0 0 0,0-33-1,0 0-15,133-33 16</inkml:trace>
</inkml:ink>
</file>

<file path=ppt/ink/ink7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8:46:50.674"/>
    </inkml:context>
    <inkml:brush xml:id="br0">
      <inkml:brushProperty name="width" value="0.05292" units="cm"/>
      <inkml:brushProperty name="height" value="0.05292" units="cm"/>
      <inkml:brushProperty name="color" value="#7030A0"/>
    </inkml:brush>
  </inkml:definitions>
  <inkml:trace contextRef="#ctx0" brushRef="#br0">14023 4134 0,'0'33'16,"0"0"62,0 0-31,-33-33-47,33-33 172,33 33-141,-33-33-31,33 33 16,-33-33-1,66 33-15,-33 0 0,0 0 16,0 0 0,34 33-1,-34-33 1,0 0 0,0-33-1,0 33 1,-33-33-1,33 33 17,0 0-17,0 0 1,0 0 0,33 33-1,0 0 1,-33-33-1,1 0-15,32-33 16,-33 33-16,0 0 16,0 0-16,-33-33 15,33 33 1,0 0 0,0 33-1,0 0 1,0-33-16,33 33 31,-33-33-31,1 33 16,-1-33-16,33 0 15,-33 0-15,-33-33 32,33 33-17,-33-33 1,33 33-1,0 0 1,33 33 0,0-33-1,0 33 1,-32-33 0,65-33-1,-66 33 1,-33-33-1,33 33 17,0 0-17,0 0 1,66 0 0,1 0-1,-34 0 1,0-33-1,0 0 1,-33 0 0,33-33-1,-33 66 1,0 0 0,0 0 15,-33 33-31,33-33 31,1 0-15,-1 0-1,0-33 1,0 33-16</inkml:trace>
  <inkml:trace contextRef="#ctx0" brushRef="#br0" timeOffset="1866.99">17859 4266 0,'0'-33'32,"0"0"-1,0 0-15,33 33-1,-33-33 1,34 33-16,-34-33 0,66 0 15,-33 0 1,99 0 0,-66 66-1,66 33 1,-65-33 0,-1-33-1,-66 33 16,33-33-31,0 0 32,0 0-17,0 0 1,33-33 0,33 33-16,133-33 31,-67 33-31,-132 0 0,67 33 15,-67-33 1,33-33 0,66 33-1,-66-33 1,0 0 0,1 0-1,-1 33 1,0 0-1,0 33 1,0-33 0,66 33-1,1-33 1,-67 0 0,-33 0-16,33-33 15,-33 0 1,0 33-16,0 0 31,0 0-15,0 0-1,34 33 1,-1 0 0,66 0-1,-66 0 1,33-33-1,-32-33 1,-1 0 0,-33 0-1,0 33 1,0 0 15,0 0-31,33 66 16,0-33-1,33-33 17,1 0-17,-1-33 1,-33 0 0,-33 0-1,-33 0 1,33 33-1,0 0 32,-33 33-47,33-33 0</inkml:trace>
  <inkml:trace contextRef="#ctx0" brushRef="#br0" timeOffset="6249.99">9889 4432 0,'-33'0'31,"33"-33"-31,-33 33 0,0 0 15,33-33 1,-67 33-16,67-33 31,34 33-15,-1-34 0,66 1-1,0 33 1,0 33-1,-66 34 1,-33-1 0,0-33-16,-33 66 15,0-99-15,-33 99 16,33-33 0,0 1-1,66-67 1,0-34-1,33-32 1,33 0 15,-66 66-31,34-66 16,-34 66-16,33-33 0</inkml:trace>
  <inkml:trace contextRef="#ctx0" brushRef="#br0" timeOffset="6699">10616 3903 0,'-33'-33'16,"0"33"15,0 0-15,0 33-1,0 33 1,0 0-1,33 33 1,66-66 0,33 0-1,-66-33-15,67-66 16,-67 66-16,0-33 31,33-99-31,-132 66 16,-33 66-1,-34 66 1</inkml:trace>
  <inkml:trace contextRef="#ctx0" brushRef="#br0" timeOffset="7436">8500 4531 0,'0'0'0,"-33"0"16,33-33-16,0 0 15,-33 33 1,33-33-1,33 33 1,33-33 15,0 0-15,66 66 0,-66 33-1,-33 33 1,-66 33-1,-33-32 1,66-67-16,-33 33 16,0-33-1,66-33-15,0 0 16,0-33 0,0 0-16,67-33 15,-67 66-15,33-67 16,-66 34-16,66-33 15</inkml:trace>
  <inkml:trace contextRef="#ctx0" brushRef="#br0" timeOffset="7735.99">9062 3870 0,'0'33'63,"33"-33"-48,-33 33-15,0 0 16,33 0-16,-33 0 16,33 33-1,-33-33-15,66 132 0</inkml:trace>
  <inkml:trace contextRef="#ctx0" brushRef="#br0" timeOffset="8466">7011 4597 0,'-33'-33'16,"33"0"15,0 0-15,33 0-1,-33 0-15,34 33 16,-1-33 0,33 0-1,33 99 1,-66 0-1,0 99 1,-66-99-16,33 34 16,-33-34-16,33 33 15,0-66-15,-33 33 16,33-33-16,33-33 31,0 0-15,0-33-16,0 0 0,66-33 31,-66 33-31,34-33 16,65-67-16</inkml:trace>
  <inkml:trace contextRef="#ctx0" brushRef="#br0" timeOffset="8916">7243 3969 0,'0'-33'0,"0"0"15,0 0 1,33 33 0,0-67-1,66 1 1,1 0 0,-67 66-16,0 33 15,0-33-15,-33 99 16,0 34-1,-66 65 1,33-132 0,-1 33-1,34-65 1,67-34 0,32 0-1,66-67 1</inkml:trace>
  <inkml:trace contextRef="#ctx0" brushRef="#br0" timeOffset="15302.99">13659 4564 0,'0'-33'0,"-33"33"62,33 33 32,0 0-78,33 0-1,-33 99-15,66 166 16,-66-99-1,0-166-15,33 132 16,-33-132 0,33 132-16,-33-32 31,0-34-15,33-33-1,-33-33 1,0 0-1</inkml:trace>
  <inkml:trace contextRef="#ctx0" brushRef="#br0" timeOffset="16781">13494 4498 0,'33'0'15,"0"0"63,-33-33-78,33 33 16,0 0-16,0 0 0,166-33 16,-34 33 15,33-33-15,-32 33-1,65 0 1,1 0-1,-1-33 1,-65 33 0,-1-33-1,-66 33 1,33-34 0,1 1-1,32 33 1,-33 0 15,1 0-31,-34 0 16,0-33-1,-33 33 17,0 0-17,-66 33 157,34 0-172,-34 1 16,33-1-16,-33 0 0,0 0 0,33 66 15,0-33-15,0 0 16,0 133 0,0-1-1,0-32 1,0-67-1,-33 33 1,33-66 0,-33-33-1,0 0-15,0 0 16,0 0 0,0 1-1,0-68 48,-33 34-63,-33 0 15,-33 0 17,-67 0-17,1 0 1,-133 0-1,100 0 1,-34 0 0,67 0-1,132 34-15,-99-34 16,99 0-16,-67 33 16,-98-33-1,66 33 1,99-33-16,-133 0 15,133 0-15,-99 0 16,0 0 0,-1 0-1,34 33 17,33-33-17,33 33-15</inkml:trace>
  <inkml:trace contextRef="#ctx0" brushRef="#br0" timeOffset="17934.99">22886 4531 0,'0'0'0,"-33"0"15,33-33-15,0 0 16,0 66 15,0 0 1,0 33-17,0 99 1,0 34-1,0-166-15,0 199 16,0-166-16,0 99 16,33 67-1,1-133 1,-34-66-16,0 66 16,33-99-16,-33 33 15</inkml:trace>
  <inkml:trace contextRef="#ctx0" brushRef="#br0" timeOffset="19231">22853 4366 0,'0'-33'16,"33"33"-16,1 0 31,-1 0-15,33-34-16,66 34 31,66 0-15,-131 0-16,164 34 15,-165-34-15,166 33 16,-199-33-16,132 0 15,-99 33-15,100-33 16,-133 33-16,264 0 16,-263-33-1,65 0-15,165 33 16,-32-33 0,-34 0-1,100 0 1,-33 0 15,65 33-31,-131-33 16,-133 0-16,66 0 15,-99 33 1,66-33 0,34 0-1,-67 0 1,33-33-1,-66 33 1,0 0 0,0 0-1,-33 33 63,0 0-62,0 0 0,33 0-16,-33 0 0,0 0 15,33 34-15,-33 98 32,34 33-17,-34 1 1,0-67-1,0-33 1,0-33 0,0 34-1,0-34 1,0-33 0,-34 0-1,1 0 16,0-33-15,33 33-16,-99-33 16,0 0-1,66 0 1,-66 0 0,32 0-16,-65 33 15,-33-33 1,-67 0-1,-65 0 1,98 0 0,133 0-16,-132 0 15,165 0-15,-166 0 16,1-33 0,-67 33-1,34 0 1,-34 0-1,67 0 1,65 0 0,-131 33-1</inkml:trace>
  <inkml:trace contextRef="#ctx0" brushRef="#br0" timeOffset="21164.99">15643 6185 0,'34'0'78,"-1"0"-63,0 0 1,0 0-16,66-33 16,66-1-1,100 1 1</inkml:trace>
  <inkml:trace contextRef="#ctx0" brushRef="#br0" timeOffset="21463.99">15809 7111 0,'0'-33'0,"33"33"16,0 0 15,0-33-15,33 33-1,33-34 1,133 1 0</inkml:trace>
  <inkml:trace contextRef="#ctx0" brushRef="#br0" timeOffset="21847.99">15941 7904 0,'0'-33'0,"33"33"0,-33-33 47,33 33-31,0 0-1,-33-33-15,67 33 16,65-66 0,99 0-1</inkml:trace>
  <inkml:trace contextRef="#ctx0" brushRef="#br0" timeOffset="22197.99">15908 8632 0,'0'0'16,"33"0"-1,-33-33 1,33 0 0,66 0-1,1-33 1,65-34-1,33 1 1</inkml:trace>
  <inkml:trace contextRef="#ctx0" brushRef="#br0" timeOffset="22512.99">15974 9293 0,'0'0'0,"33"0"31,-33-33-15,33 33-1,0 0-15,100-66 32,231-33-32</inkml:trace>
  <inkml:trace contextRef="#ctx0" brushRef="#br0" timeOffset="23330">25168 6185 0,'34'-33'63,"-1"33"-63,-33-34 0,33 34 15,66-33-15,33-33 16,-99 66-16,100-33 16</inkml:trace>
  <inkml:trace contextRef="#ctx0" brushRef="#br0" timeOffset="23629.99">25102 6912 0,'33'66'0,"0"-66"31,-33-33-31,34 33 16,32-33 0,66 0-1,33-33 1,100-33 0</inkml:trace>
  <inkml:trace contextRef="#ctx0" brushRef="#br0" timeOffset="23997">25334 7838 0,'33'0'31,"0"0"-16,0-33 1,66 0 0,1 0-1,-67 0-15,198-66 16</inkml:trace>
  <inkml:trace contextRef="#ctx0" brushRef="#br0" timeOffset="24329.99">25367 8434 0,'0'0'0,"0"-33"16,33 33 0,-33-34-1,66 1 1,-33 0-1,66-33 1,100 0 0</inkml:trace>
  <inkml:trace contextRef="#ctx0" brushRef="#br0" timeOffset="24764">25466 9161 0,'33'0'31,"-33"-33"-31,33 33 16,-33-33-16,33 33 0,67-66 15,-67 66 1,66-33 0,132-33-16</inkml:trace>
  <inkml:trace contextRef="#ctx0" brushRef="#br0" timeOffset="25330">25367 10021 0,'33'0'31,"0"0"-15,-33-33-1,132-33 1,1 0-1,-1 33 1,-99 0-16,165 0 0</inkml:trace>
  <inkml:trace contextRef="#ctx0" brushRef="#br0" timeOffset="25596.99">25400 10550 0,'33'0'47,"-33"-33"-47,33 33 15,33-66 1,-33 66-16,34-33 16,-67 0-16,33 33 0,165-66 15</inkml:trace>
  <inkml:trace contextRef="#ctx0" brushRef="#br0" timeOffset="25829.99">25400 11112 0,'0'0'0,"33"-33"0,0 33 31,0-33-16,100 0 1,131-99 0</inkml:trace>
  <inkml:trace contextRef="#ctx0" brushRef="#br0" timeOffset="26695.99">15710 10220 0,'33'0'31,"-33"-34"-15,33 34-1,-33-33 1,33 33-16,33-33 16,33-33-1,100-33 1,-1 33-1,-33 33-15</inkml:trace>
  <inkml:trace contextRef="#ctx0" brushRef="#br0" timeOffset="26963.99">16073 11212 0,'0'0'0,"34"0"32,-34-33-17,33 0-15,33-34 16,-33 67-16,33-66 15,66 0 1,133 33 0</inkml:trace>
  <inkml:trace contextRef="#ctx0" brushRef="#br0" timeOffset="27146.99">16338 11840 0,'0'0'0,"0"-33"15,33 33 1,0-33 0,331-298-1</inkml:trace>
  <inkml:trace contextRef="#ctx0" brushRef="#br0" timeOffset="29896.99">16834 2315 0,'0'-33'125,"33"33"-109,33 0-16,-33 0 16,67 0-16,-67 0 15,33 0 1,66 0-1,-33 0 1,-66 0 0,0 0 15</inkml:trace>
  <inkml:trace contextRef="#ctx0" brushRef="#br0" timeOffset="30662.99">16801 2447 0,'33'0'78,"-33"33"-78,33-33 15,0 0-15,33 34 16,1-34 15,-1 0-15,33 0-1,0 0 1,-33 0 0,-33 0-1,0 0 1,0 0 0,1 0-1,-1 33 1</inkml:trace>
  <inkml:trace contextRef="#ctx0" brushRef="#br0" timeOffset="31264">16834 2613 0,'0'33'31,"33"-33"16,-33 33-47,33-33 15,0 0 1,0 0-16,0 0 16,34 0-1,32 0 1,-33 0-1,33 0 1,0 0 0,-32 0-1,-34 0 17</inkml:trace>
  <inkml:trace contextRef="#ctx0" brushRef="#br0" timeOffset="85877.99">11542 16933 0,'0'0'0,"34"0"63,-1 0-48,0 0 32,0-33-31,0 33-1,-33-33-15,33 33 0,-33-33 0,33 0 16,0 33-16,0-33 0,0 0 0,0 33 16,0-33-16,0 0 0,0 33 0,1-33 15,-1 0-15,0 33 0,-33-33 0,33 33 16,0-34-16,0 34 0,0 0 0,-33-33 16,33 33-16</inkml:trace>
  <inkml:trace contextRef="#ctx0" brushRef="#br0" timeOffset="86374">12369 15908 0,'-33'0'15,"66"0"48,-33-33-63,33 33 0,0-33 15,0 33-15,1-33 0,-1 33 16,0-33-16,0 0 0,0 33 16,0-33-16,0 33 0,-33-33 15,33 33-15,0-34 0,0 34 16,-33-33-16,33 33 0,0-66 0</inkml:trace>
  <inkml:trace contextRef="#ctx0" brushRef="#br0" timeOffset="86713.99">12039 15280 0,'-34'0'0,"34"-33"32,34 33-17,-1-33 1,0 33-1,-33-34-15,33 34 0,0 0 0,0-33 16,0 0-16,0 33 0,0-33 16,0 33-16,33-33 0</inkml:trace>
  <inkml:trace contextRef="#ctx0" brushRef="#br0" timeOffset="88461">12237 17793 0,'33'0'94,"0"-33"-48,0 33-30,0-33 0,0 33-16,0-33 0,0 33 0,1-33 15,-1 33-15,33-33 0,-33 0 32,0 0-17,0 33-15,0-33 31,0 0-31,0 33 16,0-34-16,0 34 0,0-33 16,1 33-16</inkml:trace>
  <inkml:trace contextRef="#ctx0" brushRef="#br0" timeOffset="89152.99">12171 18818 0,'33'0'15,"-33"-33"-15,33 33 47,0-33-47,0 33 16,-33-33-1,33 33-15,0 0 0,0-33 0,0 33 16,0 0-16,1-33 0,-1 33 0,0-33 16,0 33-16,0 0 0,0-33 0,0 33 15,0 0-15,0-33 0,0 33 16,0 0-16,0 0 16,-33-33-16</inkml:trace>
  <inkml:trace contextRef="#ctx0" brushRef="#br0" timeOffset="89947.99">15214 19612 0,'33'0'0,"-33"-33"62,33 33-62,0-33 16,0 33-16,-33-33 0,33 33 15,0-33 1,33-33-16,-33 33 0,0 33 0,0 0 16,-33-33-16,33 33 0,0-33 0,1 33 15,-34-33 16,33 33-31,-66 33 16</inkml:trace>
  <inkml:trace contextRef="#ctx0" brushRef="#br0" timeOffset="90538">15214 20770 0,'33'0'0,"-33"-33"0,0 0 32,0 0-17,33 33 16,-33-33-31,33 33 0,0-34 16,0 1 0,0 33-16,-33-33 0,33 33 15,-33-33-15,33 33 0,0-33 0,0 0 16,0 0-16,0 33 0,-33-33 16,33 33-16,1 0 0,-34-33 0,33 33 15,0-33-15,0 33 16,-33 33-16</inkml:trace>
  <inkml:trace contextRef="#ctx0" brushRef="#br0" timeOffset="91025">15114 21630 0,'0'-33'32,"0"0"-17,33 33 1,-33-34-16,33 34 15,-33-33-15,34 0 16,32-66 0,-33 99-1,-33-33-15,33 33 0,0-33 0,0 0 16,0 33-16,0-33 16,0 33-16,0 0 15,0 0-15</inkml:trace>
  <inkml:trace contextRef="#ctx0" brushRef="#br0" timeOffset="91503.99">15015 22523 0,'0'0'0,"33"0"0,-33-33 16,33 33 15,-33-33-31,33 33 16,0-34-1,0 34 1,-33-33-16,34 33 0,-34-33 16,33 33-16,-33-33 0,33 33 0,-33-33 15,33 33-15,-33-33 0,33 0 0,0 0 16,0 33-16,0-33 0,33 0 16</inkml:trace>
  <inkml:trace contextRef="#ctx0" brushRef="#br0" timeOffset="113118">26591 15412 0,'0'0'0,"33"0"94,0 33 46,-33 0-109,33 0 1,0 0-1,0-33-31,0 33 0,0-33 16,0 0-16,0 0 0,0-33 0,0 33 15,1 0-15,-1-33 0,0 33 0,0-33 16,66 0-1,-66 0 1,0 33 0,-33-33-16,33 33 15,0 0-15,-33-33 0,33 33 0</inkml:trace>
  <inkml:trace contextRef="#ctx0" brushRef="#br0" timeOffset="114193.99">24540 16305 0,'33'0'0,"-33"-33"15,0 66 32,0 0-31,33-33-1,-33 33-15,0 0 0,0 0 16,33-33-16,-33 33 0,0 0 0,33 0 16,-33 1-16,33-34 0,-33 33 15,0 0-15,34-33 0,-34 33 16,33-33-16,-33 33 15,33-33-15,0 0 16,-33 33-16,33-33 16,-33-33-1,33 33-15,0 0 16,0 0-16,0-33 0,0 33 16,0 0-16,0-33 0,0 33 15,0 0-15,1-33 0,-1 33 0,0-33 16,0 33-16,0-34 15,66 1-15,-66 33 0,0-33 0,33 0 16,-33 33-16,1-33 0,-1 33 16,0-33-16,0 33 0,-33-33 15,33 33 1,-33 33 46,-33-33-46</inkml:trace>
  <inkml:trace contextRef="#ctx0" brushRef="#br0" timeOffset="116298.99">26491 17264 0,'0'0'15,"0"-33"-15,0 0 16,33 33 0,-33-33-1,0 66 32,34-33-31,-34 33-1,33 0 1,-33 0 0,33-33-16,-33 33 15,33-33-15,-33 33 0,33 0 16,-33 0-16,33-33 0,-33 33 15,33-33 1,-33 34-16,33-34 31,-33 33-15,0-66 15,33 33-31,0-34 31,0 34-31,0-33 16,0 0-16,1 0 0,-1 33 0,0-33 16,0 0-16,0 33 0,-33-33 0,33 0 15,0 33-15,0-33 0,0 33 0,-33-33 0,33 33 16,0-33-16,0 33 16,-33-33-16,33 33 0,0 0 15,-66 0 16</inkml:trace>
  <inkml:trace contextRef="#ctx0" brushRef="#br0" timeOffset="119731">22787 17264 0,'0'0'0,"0"33"62,-33-33-46,33 33-1,-33-33 17,33-33-32,-33 33 15,33-33-15,-33 33 0,33-33 0,-33 33 16,33-33-16,-33 33 0,33-33 16,-33 33-16,33-33 15,-33 33-15,0-33 16,0 0-16,-1 33 0,1-33 15,0 33-15,0 0 16,33-34-16,-33 34 0,0 0 16,0-33-16,0 33 0,0 0 15,0 0-15,0 0 0,0-33 16,0 33 0,-1 0-16,-65 0 0,66 0 15,0 0-15,0 0 16,0 0-16,0 0 15,0 0-15,0 0 16,0 0-16,0 0 16,0 0-16,-1 0 15,1 0-15,0 0 16,0 33-16,0-33 0,0 0 0,0 0 16,0 0-16,0 33 15,0-33-15,0 0 16,0 0-16,0 0 15,0 0-15,33 34 16,-34-34-16,1 0 16,0 0-16,0 0 15,33 33-15,-33-33 0,0 0 0,0 0 16,0 33-16,0-33 16,0 0-16,0 0 0,33 33 15,-33-33-15,0 0 0,0 0 16,33 33-16,-34-33 15,1 0-15,33 33 16,-33-33-16,0 33 16,33 0 15,-33-33-15,33 33 15,-33-33-31,33 33 15,-33-33 1,33-33 0</inkml:trace>
  <inkml:trace contextRef="#ctx0" brushRef="#br0" timeOffset="120806">20472 16933 0,'0'33'31,"33"-33"-16,-66 33 64,33 1-79,-33-1 0,33 0 0,-33 0 15,33 0-15,-33 0 0,33 0 31,-33 33 1,33-33-17,-33-33-15,33 33 0,0 0 0,0 0 16,-33-33-16,66 33 250,0-33-219,-33-33-15,33 33-16,0 0 0,0-33 15,0 33-15,0 0 0,0 0 16,0-33-16,0 33 31,1 0-15,-1-33 0,0 33-1,0 0 1</inkml:trace>
  <inkml:trace contextRef="#ctx0" brushRef="#br0" timeOffset="128349.99">24672 18455 0,'0'0'0,"0"-33"0,33 33 31,1 0 16,-34 33-16,33 0-15,-33 0 0,33-33-16,-33 33 15,33-33 1,-33 33-16,33 0 15,0 0-15,0 0 32,-33 0-17,33-33 1,0 0 46,0-33-46,0 33 0,0 0-16,-33-33 0,33 33 0,0 0 0,1-33 15,-1 33-15,0-33 0,0 33 0,33-33 16,-33 0-16,0 33 0,0-33 0,33 33 16,-33-33-16,0 33 0,1-33 15,-1 33-15,0-33 0,0 33 16,-66-34 31</inkml:trace>
</inkml:ink>
</file>

<file path=ppt/ink/ink7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8:21.298"/>
    </inkml:context>
    <inkml:brush xml:id="br0">
      <inkml:brushProperty name="width" value="0.05292" units="cm"/>
      <inkml:brushProperty name="height" value="0.05292" units="cm"/>
      <inkml:brushProperty name="color" value="#C00000"/>
    </inkml:brush>
  </inkml:definitions>
  <inkml:trace contextRef="#ctx0" brushRef="#br0">7045 15313 0,'0'33'187,"-34"-33"-156,34 33-15,-33 0 15,33 0 1,0 0-1,-33-33-16,33 33 1,0 0 0,0 0-1,0 0 17,0 0-17,0 1 16,0-1-15,0 33 0,0-33-1,0 66 1,0-66 0,0 33-1,0-33 16,33 0 1,-33 1 15,33 32-47,-33 0 15,34 33 1,-34-66-1,0 0 1,33 0 15,0-33-15,0 0 0,0 0 15,0-33-16,0 33-15,0-33 32,33 33-17,0-33 1,0 66 0,-32-33-1,-1 0 1,165 0-1,34-33 1,-166 0 0,-33 0-1,33 0 1,0 33 0,33 33-1,-33-33 16,34 0-15,-34 33 0,0-66-1,33 0 1,-33 0 0,0 0-1,34 0 1,-67 33-1,66 33 1,-33 0 0,33 0-1,1-33 1,-1-66 15,-66 66-31,0-33 0,0 33 0,0-33 16,33-1-1,0 34 17,-33 0-17,67 0 1,-34 67 0,0-34-1,66 0 1,-33-66-1,1 0 1,-34 0 0,-33-1-1,33 34 1,-33 0 0,33 0-1,0 67 16,34-34-15,-1 0 0,-33-33-1,0-33 1,0-33 0,-33 66-1,0-34 1,0 68-1,1 32 1,32-33 0,0 0-1,-33 0 1,33-66 0,0 33-1,0-66 1,-33 33-1,34-34 17,-34 67-17,0 0 1,0 34 0,0-34-1,0 0 1,0-34-1,0 1 1,0 0 0,0 0-16,0-33 15,-33 33-15,33 0 16,-33 0 0,-33-33-1,0 33 1,0 0 15,33-1-15,0 68 15,-33-34-15,0 0-1,-33 0 1,-33-34-1,-1 34 1,1-33 0,-33 0-1,33 33 1,-34 0 0,100 33-1,-33-33-15,33 33 0,-33 1 16,-33-1-1,33 0 17,-34-66-17,1 0 1,33-34 0,-33 1-1,0 0 1,-34 33-1,34 66 1,0 0 0,33 33-1,33-33 1,-33 34 0,-1-67-1,1 0 16,-33-67-15,33 34 0,-33 0-1,32 33 1,-32 0 0,33 33-1,-33 0 1,33 0-1,-33 1 1,-1-34 0,34-34-1,-33 34 1,0-33 0,0 0-1,-1 33 1,-32 33-1,-66 34 17,65-34-17,1 33 1,0-33 0,-67-33-1,34 0 1,33-33-1,32-33 1,34 33 0,-33-1-1,-33 34 1</inkml:trace>
  <inkml:trace contextRef="#ctx0" brushRef="#br0" timeOffset="2104">11245 14486 0,'33'-33'0,"0"33"79,0 33-64,0-33 1,-33 33-16,33 0 15,0 33-15,33 0 32,-66-33-17,33 1 1,-33-1 0,34-33-1,-1-33 16,0-1-15,99-65 0,-99 66-16,99-99 15,-99 99 1,67-33-16,-67 33 0,66-34 16,-66 67-16,0-33 15,-66 33 63</inkml:trace>
</inkml:ink>
</file>

<file path=ppt/ink/ink7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7T19:13:12.087"/>
    </inkml:context>
    <inkml:brush xml:id="br0">
      <inkml:brushProperty name="width" value="0.05292" units="cm"/>
      <inkml:brushProperty name="height" value="0.05292" units="cm"/>
      <inkml:brushProperty name="color" value="#C00000"/>
    </inkml:brush>
  </inkml:definitions>
  <inkml:trace contextRef="#ctx0" brushRef="#br0">12535 15842 0,'0'-33'0,"0"66"0,33-66 15,-33 0 1,0 0-1,0 0 1,0 0 0,-66 33-1,-1 33 17,34-33-17,-33 99 1,33 0-1,0-33 1,66 0 0,33-66-1,100-33 1,-67-33 0,0-33-1,-66 0 1,-66 33-1,-33 32 1,-33 1 0,-1 66-1,1 34 1,33-1 15,66 0-15,0-33-16,33 0 15,-33 0-15,99 0 16,34-66 0,-34-33-1,-66 66-15,0-99 16,-33 66-16,0 0 16,-99-34-1,0 67 1,-34 34-1,67 32 1,0 0 0,99 33-1,66-33 17,-66-66-32,67 0 15,-67 0-15,99-33 16,-33-66-1,-132 33 1,-66 0 0,-100 33-1,133 66 1,-66 0-16</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1:01.357"/>
    </inkml:context>
    <inkml:brush xml:id="br0">
      <inkml:brushProperty name="width" value="0.05292" units="cm"/>
      <inkml:brushProperty name="height" value="0.05292" units="cm"/>
      <inkml:brushProperty name="color" value="#C00000"/>
    </inkml:brush>
  </inkml:definitions>
  <inkml:trace contextRef="#ctx0" brushRef="#br0">8864 5986 0,'-34'0'32,"1"0"-17,66 0 79,1 0-78,-34 33-16,33-33 0,165 33 15,34-33 1,-67-33-1,-33 33 17,-33 0-17,1 33 1,-67-33 0,-33-33 15</inkml:trace>
  <inkml:trace contextRef="#ctx0" brushRef="#br0" timeOffset="367">9327 6052 0,'0'33'78,"33"0"-63,-33 1-15,0-1 0,66 165 16,-66-165-16,33 133 16,-33-133-16,33 33 15,0 0 1,-33-33-16</inkml:trace>
  <inkml:trace contextRef="#ctx0" brushRef="#br0" timeOffset="966.99">9624 6482 0,'33'-33'0,"-33"66"94,33 0-94,-33 0 16,33 1-16,1-1 15,-34 0-15,33 0 0,-33 33 16,33 0-1,-33-33 1,0 0 31,33-33-31,-66 0-1,33-33-15,-33 0 16,33-33-1,-33-33 17,66-1-17,-33 34 1,33 0 0,0 33-16</inkml:trace>
  <inkml:trace contextRef="#ctx0" brushRef="#br0" timeOffset="1549">9988 6615 0,'-33'0'62,"33"33"-31,0 0-15,0 0 0,0 0-1,33 0-15,0 33 16,33-33-1,0 0 17,67-99-17,-67 0 1,-33-33 0,-33 0-1,0 65-15,0-32 16,-33 33-16,33 0 15,-33 33 1,0 0 0</inkml:trace>
  <inkml:trace contextRef="#ctx0" brushRef="#br0" timeOffset="1916">10616 6118 0,'0'-33'15,"0"66"-15,0 1 47,0-1-31,33 0-16,-33 66 16,0 33-1,34-99-15,-34 100 16,33-100-1,0 66-15,0 0 32,-33-66-32</inkml:trace>
  <inkml:trace contextRef="#ctx0" brushRef="#br0" timeOffset="2151">10517 6482 0,'0'0'0,"-33"33"0,66-33 0,-33-33 16,0 66 0,33-33 15,0 0-16,33 0-15,199 0 32</inkml:trace>
  <inkml:trace contextRef="#ctx0" brushRef="#br0" timeOffset="2716">10980 6152 0,'0'0'0,"-33"0"0,33 33 31,0 0 0,0 0-15,33 0-1,-33 33-15,33 66 32,-33 1-17,33-34 1,0-66 0,-33 0-1,0-66 16,0 0-31,0 0 16,0-100 0,0 34-1,0 66-15,33 0 16,-33 0-16,34 0 16,32 33 15,-33 66-16,33 33-15,-66 1 32,0-67-32,33 33 15,-33-33-15,0 0 16,0 0 0,0 33-16</inkml:trace>
  <inkml:trace contextRef="#ctx0" brushRef="#br0" timeOffset="3233">11675 6019 0,'0'0'0,"-33"0"0,66 0 0,-33 33 47,33-33-16,0 0-31,0 0 15,33 0-15,66-33 32,34 33-17,-34 0 1,0 0 0,-66 0-1,-66-33 1</inkml:trace>
  <inkml:trace contextRef="#ctx0" brushRef="#br0" timeOffset="3566">12105 6019 0,'0'33'63,"0"0"-63,33-33 15,-33 33-15,0 34 16,33 65-1,0 0 1,-33 34 0,0-133-16,33 66 15,-33-66-15,33 0 16</inkml:trace>
  <inkml:trace contextRef="#ctx0" brushRef="#br0" timeOffset="4983">12502 6383 0,'0'0'16,"0"-33"-1,-34 33-15,34-33 32,34 33-17,-34-33-15,33 33 16,0 0-1,33 0 1,33 66 0,-66 0-1,-33 33 1,0 1 0,0-1-1,-66 0 1,33-33-1,0-66 17,0-33-17,33-33 1,0-66 0,33 66-1,0-34 1,0 100-1,0 33 1,-33 0 0,33-33-16,-33 34 15,33 32 1,0 33 0,33-66-1,34 33 1,-34-66-1,66-33 17,-66-66-17,-33-67 1,-33-32 0,0 66-1,-33 32 1,0 67-1,0 33 1,33-33 0,0 66-1,0 0 1,0 67 0,0 32-1,0 33 1,33 1-1,0-67 17,0-33-17,0-33 1,-33-66 15,0 0-31,0 0 16,0-66-1,33 33 1,1-1 0,32 34-1,0 33 1,0 67 0,0-1-1,-33 33 1,0-33-1,-33 0 17,-33 0-17,-33-33 1,-33 0 0,33-33-1,-34-33-15</inkml:trace>
  <inkml:trace contextRef="#ctx0" brushRef="#br0" timeOffset="5566">13858 5986 0,'0'33'63,"0"66"-48,0-65 1,33-1-16,-33 66 16,0 33-1,0-33 1,33 34-1,-33-67 17,0 0-17,0 0 1,0-33 0,33-33-1,0 33 1,0 0-1,33-33 1,0 0 0,33-33-1,-32-33-15</inkml:trace>
  <inkml:trace contextRef="#ctx0" brushRef="#br0" timeOffset="6166">14387 6747 0,'33'0'47,"0"0"-16,0 0-16,-33-33-15,33 33 0,0-33 16,0 0 0,0 0-1,0-34 1,-33 1 0,0 0-1,-33 33 1,0 33-1,0 33 1,-33 0 0,33 33-1,0 1 1,33-34-16,-33 33 16,33-33-16,0 0 15,33 33 1,66 33-1,66-66 17,100-66-17</inkml:trace>
  <inkml:trace contextRef="#ctx0" brushRef="#br0" timeOffset="7482">8070 6284 0,'0'-33'47,"0"66"0,33-33-47,-33 33 0,0 0 16,0 66-1,33 100 1,0-100 0,-33 0-1,0-66 1</inkml:trace>
  <inkml:trace contextRef="#ctx0" brushRef="#br0" timeOffset="8265">8268 5854 0,'0'0'0,"-33"0"31,0 0-15,0 0-16,0 0 16,0 0-1,0 0-15,-33 33 16,33 0-1,0 0-15,-34 33 32,1 0-17,33 67 1,0-34 0,0-66-16,33 99 15,0-99-15,0 100 16,0-34-1,33 0 1,0 0 0,0 1-1,0-67-15,33 33 16,-32-66-16,32 33 16,33 0-1,99-33 1,-32-66-1,-34-33 17,-66-67-17,-33 1 1,-33 66-16,-33-34 16,33 67-16,-66-66 15,-66-67 1,66 133-1,-67 33 1</inkml:trace>
  <inkml:trace contextRef="#ctx0" brushRef="#br0" timeOffset="10718">27351 860 0,'0'-33'31,"-33"33"1,33-33-17,33 33 32,-33-33-47,33 33 16,34 0-1,32 0 1,33 33 0,-66 0-1,-33 33 1,-33 0-1,-33 33 1,-33-33 0,0 1-1,0-34 1,66 0 0,-33-33-1,66 0 16,-33-33-15,33 33 0,0 0-1,33-33 1,33 0 0,0 33-16</inkml:trace>
  <inkml:trace contextRef="#ctx0" brushRef="#br0" timeOffset="11582">27814 496 0,'0'0'0,"-33"0"0,33-33 16,-33 33 0,0-33-1,-33 0 1,0 0 0,-33 0-1,32 66 1,-32-33-1,66 0-15,-33 66 32,33-33-32,-33 33 15,0 0 1,0 67 0,32-67-1,1 66 1,0-33-1,33 0 1,33-32 0,-33-34-16,67 66 31,-34-66-31,0 0 16,0 0-16,-33 0 0,66 0 15,-33 0-15,66 0 16,0 1-1,34-1 1,-34-33 15,33-33-15,0-1 0,-32-32-1,-34-33 1,-33-33-1,0-34 1,-33 34 0,-66 0-1,0 33 1,-67-1 0</inkml:trace>
  <inkml:trace contextRef="#ctx0" brushRef="#br0" timeOffset="48661">4663 7640 0,'-33'0'47,"0"0"94,33 33-141,0 0 0,0 0 15,-33 132 1,33-65-1,33-34 1,0-66 0,0 0-1,0 0 1,-33 33 31,33-33-32,-33 33 1,-33 33 0,33 0-1,-33-66 1,33 33 0,0 0-1,33-33 1,0 0-1,-33 33 1,0 1 0,0-1-1,0 0 1,0 33 0,0-33 15,0 33-16,0-33 1,33 0 0,1-33-1,-34 33 1,0 0 0,0 0-1,-34 0 1,34 1-1,0-1 1,0 0 0,34-33-1,32 0 1,0 0 0,0-33-1,0 33 16,-33 0-15,0 0 0,-33 33-1,33-33 1,0 66 0,34-66-1,-1 33 1,33-33-1,-33 0 1,0-33 0,-33 0-1,0 33 32,0 0-31,1 33-1,32-33 1,33 0 0,33 0-1,-33-33 1,1 0 0,-67 33-1,0 0 1,-33 0-1,33 0 1,33 33 0,33 0-1,0-33 1,-65 0-16,65-33 16,-66 33-1,0-33-15,0 33 16,33-33-1,-33 33-15,0-33 16,0 33 0,0 0-1,0 0 1,34 33 0,-1 0-1,33-33 1,0 0-1,-33 0 1,0 0 0,1 0-1,-34 0 17,0 0-32,0 0 0,0 0 15,0 0 1,0 33-1,33-33 1,0 33 0,1-66-1,-34 33 1,0 0 0,0 0-16,0 0 15,0 0 1,0 0-16,0 0 15,0 0 1,0 33-16,0-33 16,0 0-1,0 0-15,0 0 16,1 0 0,-1 0-1,0 0 16,0 0-15,33-33 0,-33 33-1,33 0 1,0 0 0,-66 33-1,33-33 1,0 0 31,-33-33-47,33 33 15,1-33 1,32 0 15,-33-34-31,0 1 31,-33 0-15,-33 33 0,33 0-16,-33 0 15,0 0-15,0 0 16,-1 33 0,1-33-1,33 0 1,0 0-1,33-34 1,1 67 0,-34-33-16,33 0 15,0 0-15,0-66 16,0 66 0,-33-33 15,-33 33-16,0 0 1,0 33 0,0-33-16,33 0 15,33-1 1,-33 1 0,33 0-1,0 33-15,-33-33 16,0 0-16,0 0 15,-33 0 1,0 0 0,0 33-16,-34 0 15,34 0-15,-33 0 16,-33 33 0,33-33-1,33 0 16,33-33-15,0 0 0,-33 33-1,0 33 1,0-33 0,-34 33-1,-65 0 1,0-33-1,99 0-15,-66 33 16,65-33-16,1 0 16,0 0-16,-66-33 15,66 0 1,0 0 0,0 0-1,-33 0 16,-34 33-15,-32 0 0,-33 33-1,66 0 1,66 0 0,-1-33-1,1 0 1,33-33-1,-66 0 1,33 0 0,-33 0-1,-33 66 1,0-33 0,-1 66-1,67-66-15,-33 33 31,33-33-31,0 0 16,0-33 0,-33 0-1,0 33 1,-1-33 0,-32 33-1,-33 0 1,66 33-1,-33 33 17,32-33-32,1-33 15,33 0 1,-33 0 0,0-33 15,33 0-16,0 33-15,0 0 16,0 0-16,0 0 16,0 33-1,-1-33 1,1 0 0,0 0-16,0 0 15,0 0-15,0 0 16,0-33-1,-33 33 1,0-33 0</inkml:trace>
  <inkml:trace contextRef="#ctx0" brushRef="#br0" timeOffset="52576">26194 17793 0,'33'0'47,"-33"33"-47,33-33 16,0 66-1,0-32-15,33 32 16,-66-33 0,33 0-16,33 0 15,-33 33 17,1-33-32,-1 0 15,0 0 16,0-33-15,-33 33 0,33-33-1,-33 33 1,0 0 15,33-33-15,0-33 15,0 33-15,0-33-1,33 0-15,-66 0 0,100-33 16,32-66 0,0 33-1,33-34 16,-98 100-31,32 0 16,-66 0-16,66 0 16,0 0-1,-66 0 1,0 0-16</inkml:trace>
  <inkml:trace contextRef="#ctx0" brushRef="#br0" timeOffset="71812">397 9790 0,'0'33'250,"0"0"-234,33-33-16,-33 33 0,33 66 31,0-33-31,-33-33 16,0 0-1</inkml:trace>
  <inkml:trace contextRef="#ctx0" brushRef="#br0" timeOffset="72989.99">595 9624 0,'0'0'0,"-33"0"0,0 0 47,0 0-32,0 0 1,0 0 0,0 33-1,0 0 1,0 0-1,0 34 1,33-1 0,-33 0-1,33 0 1,0 0 0,33 0-1,0 0 1,0 1-1,0-34 1,0-33 15,33 33-15,0-33 0,0 0-1,1-33 1,-34 0-1,0 0-15,-33-1 16,0 1-16,33 0 16,-66-66-1,0 33 1,33 33-16,-33-33 16,-1 66-16,1-33 15,0 33-15,0-33 16</inkml:trace>
  <inkml:trace contextRef="#ctx0" brushRef="#br0" timeOffset="75205.99">1323 9889 0,'0'0'0,"-33"0"0,0 0 31,66 0 0,0 0-15,0 0-1,0 0 1,66 0 0,1 0-1,-67 0 1,99 0 0,-99 0-1,0 0 1,0-33-16,0 33 15,0 0 17,-33-33-17,0 66 1,-33-33 0,33 33 171,0 0-124,0 0-48,0 0 1,0 0-16,0 0 15,33 0 1,-33 0 0,0 0-1,0-66 1</inkml:trace>
  <inkml:trace contextRef="#ctx0" brushRef="#br0" timeOffset="76185">2183 9492 0,'33'0'93,"-66"0"-46,33-33 0,33 33-31,-66 0 46,33 33-62</inkml:trace>
  <inkml:trace contextRef="#ctx0" brushRef="#br0" timeOffset="77801">2315 10120 0,'-33'0'125,"33"33"-94,0 0-15,-33-33-16,66 0 78,0 0-47,-33-33-31</inkml:trace>
  <inkml:trace contextRef="#ctx0" brushRef="#br0" timeOffset="78756">2414 9856 0,'33'0'109,"0"0"-93,1 0-1,-1 0-15,0 0 16,33 0 15,0-33-15,0 33 0,-33 0-1,0 0 157,-66 0-141,33 33 47,-33-33-78,33 33 32,33-33-17,-33 33 1,0 0 0,0 0-16,0 0 15,0 0 1</inkml:trace>
  <inkml:trace contextRef="#ctx0" brushRef="#br0" timeOffset="79308">3076 9426 0,'-33'0'0,"66"0"47,-33 33-32,0 0-15,0 0 16,33 33-1,-33-33-15,0 133 16,33-133-16,-33 0 0,0 99 16,33 66-1,0-65 1,-33-1 0,33 0-1,0-66 1,-33 1-1,0-34 1,0 0 0,0 33-1</inkml:trace>
  <inkml:trace contextRef="#ctx0" brushRef="#br0" timeOffset="79857">3175 9856 0,'-33'-66'0,"33"33"31,33 33 16,-33-34-31,33 34-16,66-33 15,1 33 1,-1 0 0,0 0-1,-66 33 1,0 34 15,-33-1-31,33 0 16,-66 0-1,33 0 1,-33-33 15,0 0-15,-33-33 0,-66 0-1,-67-66 1</inkml:trace>
  <inkml:trace contextRef="#ctx0" brushRef="#br0" timeOffset="83200">4035 9624 0,'0'33'32,"33"-33"46,-33 33-63,0 0 1,33-33-16,-33 34 16,33-1-1,0 66 1,33-66 0,-33 33-1,0-33 1,1 0-1,-34 0 1,33-33 0,-33-33 62,0 0-47,0 0-15,0 0-1,0 0-15,0 0 0,33-66 32,-33 32-17,33-32 1,-33 33-1,0 33 1,0 0 0</inkml:trace>
  <inkml:trace contextRef="#ctx0" brushRef="#br0" timeOffset="85621">4796 9823 0,'33'0'78,"0"0"-31,0 0-31,0 0-1,0 0-15,66-33 16,-33 33 0,0 0-1,-32 0 17,-1 0-17,-66 0 110,33 33-94,0-66 1,0 66 140,0 0-126,0 0-30,0 33 0,0-33-16,0 33 15,0-33 17,0 0-17,33-33 1</inkml:trace>
  <inkml:trace contextRef="#ctx0" brushRef="#br0" timeOffset="86906">6052 9757 0,'-33'-34'15,"33"1"16,-33 33-15,33-33 0,-33 33-16,33-33 15,-66 33 1,-33 0 0,0 33-1,-1 0 1,67 34-1,0-1 1,33 0 0,0 33 15,66-33-15,0-33-1,34-33 1,-67 0-16,66-33 15,-66 0-15,33 0 16,0-66 0,-66-33-1,0 65 1,0 34 0,-33 0-1,33 66 16,0 0 1,33 0-17,-33 1 1,0 65 0,33-99-16,-33 66 15,67 99 1,-1-32-1,-33-34 1,0 0 0,0-33-1,0-66 1,-33 33 0,0-66 15,0 0 0,33 33-15,-33-33-16,0-66 31,0 0-15,66-67-1,-66 34 1,33 99-16,-33-99 15,0 98-15,0 1 16,-33-33-16</inkml:trace>
  <inkml:trace contextRef="#ctx0" brushRef="#br0" timeOffset="87492.99">6615 9194 0,'0'0'0,"0"-33"47,33 33-31,0 33 0,0-33-1,66 66 1,0 34-1,-33 32 1,1 99 0,-67-32-1,0-1 1,-34 34 0,34-100-1,-99 100 1</inkml:trace>
  <inkml:trace contextRef="#ctx0" brushRef="#br0" timeOffset="88605">1389 9260 0,'0'0'0,"33"0"0,-66 0 0,0 0 31,33 33-16,-33-33 1,0 34 0,0 65-1,0-33 1,0 33 0,33 0-1,-33 34 1,33 65 15,0-99-31,33-66 0,0 67 16,-33-67-16,66 66 15,33 33 17,-33-66-17,166 133-15</inkml:trace>
  <inkml:trace contextRef="#ctx0" brushRef="#br0" timeOffset="89439">2282 10120 0,'33'0'0,"-66"0"31,33 33 32,0 0-32,33-33 0,-33 34-15,33-34 0,0 0-1,-33-34 1,33 1-1,-66 33 1,0 0 31</inkml:trace>
  <inkml:trace contextRef="#ctx0" brushRef="#br0" timeOffset="93609">7706 9492 0,'0'33'110,"0"0"-95,0 0-15,0 0 16,0 0-16,-33 67 31,0-1-31,0 0 16,33-66-1,-33 33 17,0-66-17</inkml:trace>
  <inkml:trace contextRef="#ctx0" brushRef="#br0" timeOffset="94170">7706 9459 0,'33'0'78,"-33"33"-62,33-33-1,-33 33 1,33 0-1,0 33-15,33 33 16,1 1 0,-1-1-1,-33-33 1,0-33 15,-33 0-15,33 0-1,0-33 17</inkml:trace>
  <inkml:trace contextRef="#ctx0" brushRef="#br0" timeOffset="94990">8566 9293 0,'0'34'93,"-33"-1"-61,33 0-32,0 0 15,-33 165 1,0-65-1,33-100-15,0 33 16,0-33-16,0 33 16,33 33-1,33-33 1,0 34 0,0-34-1,66 0 1</inkml:trace>
  <inkml:trace contextRef="#ctx0" brushRef="#br0" timeOffset="95704.99">9029 9227 0,'0'0'0,"0"33"16,-33-33 15,66 33-15,-33 1-1,0-1-15,33 99 16,0 66 15,0 1-15,0 32-1,-33-65 1,0-133-16,33 66 16,-33-66-16,33 33 15,0-33 1,-33 0 0</inkml:trace>
  <inkml:trace contextRef="#ctx0" brushRef="#br0" timeOffset="96204">9161 9492 0,'0'0'0,"33"0"0,0 0 47,0 0-47,0 0 15,67 0 1,-1 0 0,-33 33-1,-33 66 1,0-33 15,-33 34-15,-33-34-1,0 0 1,-33 0 0,33-66-16,-33 0 15,33 0-15,0-33 16,-133-99 0</inkml:trace>
  <inkml:trace contextRef="#ctx0" brushRef="#br0" timeOffset="96970">10120 9426 0,'-33'-33'0,"66"33"0,-66 33 16,66-33-16,-33-33 15,0 66 1,33-33 0,0 33-1,1 0 1,32 33 0,33 66-1,0-32 1,-66-67-1,-33 0-15,33-33 16,-66-33 31,66 33-31,-33-66-1,0 32 1,0-65-1,33 33 1,-33 0 0,33 0-1,-33 0 1,33 66 0,-33-33-1</inkml:trace>
  <inkml:trace contextRef="#ctx0" brushRef="#br0" timeOffset="97936">11609 9525 0,'-33'-33'0,"-1"0"47,1 33-15,33-33-32,-33 33 15,-33 0 1,-33 0-1,33 0 1,-33 33 0,32 33-1,34 0 1,33 33 0,33-32-1,34-34 1,65-33-1,-33-67 1,0 1 0,-66 0-1,-66 0 1,33 33 15,-33 0-15,66 33 31,-33 33-47,0 0 31,0 0-31,33 33 16,0 33-1,-33-65-15,67 65 16,-67-66-16,66 66 15,-33-33 1,33 0 15,-66-33-31,33-33 32,-33-33-17,0 0 1,0-33-1,0 33-15,33-33 16,-33 33-16,0-99 16,33-1-1,-33-32 1</inkml:trace>
  <inkml:trace contextRef="#ctx0" brushRef="#br0" timeOffset="98403.99">12005 9062 0,'34'0'62,"-34"33"-62,33-33 0,66 99 16,66 67 15,-66-34-31,-32 66 16,-1 100 15,-66-166-15,0-66-1,0-32-15,0 32 16,0-33-16,-33 99 0</inkml:trace>
  <inkml:trace contextRef="#ctx0" brushRef="#br0" timeOffset="99710.01">12932 9525 0,'0'-33'16,"33"33"78,0 0-63,0 33-31,0-33 15,0 0-15,132 0 16,-99 33-16,67-66 16,-67 33-1,-33 0 1</inkml:trace>
  <inkml:trace contextRef="#ctx0" brushRef="#br0" timeOffset="100254">12965 9723 0,'33'0'0,"-33"34"31,33-34 16,-33 33-47,33-33 15,0 0 1,0 0-16,0 33 16,99-33-1,-32 0 1,-1 0 0,0 0-1,-99 33 16</inkml:trace>
  <inkml:trace contextRef="#ctx0" brushRef="#br0" timeOffset="100919">13428 9293 0,'0'-33'16,"0"0"15,-33 33-31,66 0 78,-33 33-78,33 0 16,99 100-1,0-100 1,-33 0 0,-32 0-1,-1 0 1,-33 0-1,-33 0 17,-33-33 15,33 33-47,-33 0 31,33 0-31,-66 1 15,66-1-15,-67 33 16,1 33 0,-33 0-16</inkml:trace>
  <inkml:trace contextRef="#ctx0" brushRef="#br0" timeOffset="103069">14387 8897 0,'-33'0'32,"33"33"46,33 0-78,-33 0 15,0 33-15,33 66 16,-33 1 0,33-67-1,-33-33 1</inkml:trace>
  <inkml:trace contextRef="#ctx0" brushRef="#br0" timeOffset="103569">14321 8797 0,'0'-33'0,"33"33"0,0 0 47,0 0-31,0 0-16,0 0 15,0 33 1,33 0-1,33 1 1,-32 65 0,-1-33-1,-33 33 1,0-33 0,-33-33-16,0 33 15,0-32-15,0-1 16,-33 0-1,-33-33 1,-34 33 0,34-66-1,33 33-15,-99-66 16</inkml:trace>
  <inkml:trace contextRef="#ctx0" brushRef="#br0" timeOffset="104209">14982 9194 0,'33'0'78,"-33"-33"-62,33 33-16,0 0 0,0 0 16,-33-33-16,33 33 15,34-33 1,-67-33-1,0 33 1,-34 33 0,1 0-1,-33 33 1,0 0 15,33 33-15,33 0-1,0-33 1,66 33 0,33-32-1,1-34 1,65 0-16</inkml:trace>
  <inkml:trace contextRef="#ctx0" brushRef="#br0" timeOffset="104588.99">15544 8764 0,'0'33'47,"0"0"-31,0 1-16,0-1 16,0 33-1,0 0 1,33 33-1,0-33 1,-33 0 0,33 1-1,-33-34 1,-66 0 0</inkml:trace>
  <inkml:trace contextRef="#ctx0" brushRef="#br0" timeOffset="104852">15511 8830 0,'0'0'0,"33"0"15,0 0 16,-33 34-15,33-34-16,0 66 16,34 0-1,-1 0 1,0 33 0,-33-99-16,0 132 15</inkml:trace>
  <inkml:trace contextRef="#ctx0" brushRef="#br0" timeOffset="105119">16173 8665 0,'0'33'47,"-33"-33"-47,33 33 16,0 0-16,-67 100 31,1-1-15,-66 66-16</inkml:trace>
  <inkml:trace contextRef="#ctx0" brushRef="#br0" timeOffset="105402.99">16107 8566 0,'0'0'0,"33"0"0,0 0 31,-33 33-15,0 0-1,33 0-15,0 33 16,0 100 0,33-67-1,-33 66 16,-33-33-15,0 133-16</inkml:trace>
  <inkml:trace contextRef="#ctx0" brushRef="#br0" timeOffset="105888.99">16735 9029 0,'0'0'0,"0"-33"15,-33 33 1,-33 0 15,33 33-15,-34 33 0,1 0-1,66 0 1,0-33-16,33 0 15,0-33-15,34 0 16,-1 0 0,33-66-1,-66 0 1,-66-33 0,0 66-1,-33 33 16,0 33-31</inkml:trace>
  <inkml:trace contextRef="#ctx0" brushRef="#br0" timeOffset="106335">16867 8930 0,'0'33'63,"33"-33"-63,-33 33 15,0 0-15,33 0 16,-33 0 0,33 33-1,-33 33 1,33-66 0,-33 1-1,0-68 1,0 1 15,0 0-31,-33 0 16,33-66-1,33 66 1,1-33 0</inkml:trace>
  <inkml:trace contextRef="#ctx0" brushRef="#br0" timeOffset="107103">17462 9095 0,'0'-33'0,"0"0"31,-33 33 0,0 0-15,0 0-1,0 0-15,0 33 16,0 0 0,-33 33-1,33 0 1,66 0 0,0-66-1,66 0 1,33-33-1,-65-33 1,-1 33 0,-99-33-1,33 33 1,-33 33 0,33 33-1,0 0 16,0 0-15,0 0 0,0 100-1,0-34 1,0-66-16,33 66 16,-33-66-16,0 33 15,0 34 1,0-34-1,-33-33 1,-34-33 0,1-33-1,-33-33 1,0-1 15,33-65-31</inkml:trace>
  <inkml:trace contextRef="#ctx0" brushRef="#br0" timeOffset="107518">17859 9327 0,'0'-34'0,"-33"34"47,33 34-32,0-1 1,-33-33-1,33 33-15,33-33 16,0 0 0,0-33-1,1 0 1,-34-1 0,0-32-1,-34 33 1,1 66-1,-33 0-15</inkml:trace>
  <inkml:trace contextRef="#ctx0" brushRef="#br0" timeOffset="108385">14751 9591 0,'0'0'0,"0"33"31,0 0 1,0 0-17,0 0 1,33 67-1,-33 32 1,0 0 0,0 1-1,0-34 1,0-66 0,0 0-1,33-33 48,0 0-48,-33-33-15,66 33 16,0 0 0,0-33-1,0 33 16,0 0-31</inkml:trace>
  <inkml:trace contextRef="#ctx0" brushRef="#br0" timeOffset="109635">15247 10087 0,'0'-33'16,"0"0"15,0 0-15,33 33 62,0 33-78,0 0 15,0 0-15,-33 0 0,33 33 16,-33 1 0,-33-1-1,-33-33 1,33-33 0,0 0-1,33-33 32,33 0-31,0-100-1,33 67 1,-66 33 0,33 66-1,-33 0 1,0 0-1,0 67 1,33-34 0,0 0-1,33-33 1,-33-66 0,33-33 15,-32-33-16,-34 32 1,0 34 0,-34 0-1,34 66 17,0 0-17,0 0 1,0 34-1,0-1 1,34-33 0,-1-66-1,33 0 1,-33-33 0,0-1-1,0 34 1,-33-33-1,0 33 1,-33 66 0,0-33-1,33 33 1,0 0 0,0 0-16,-33 34 15,33-34-15,0 0 16,33 33-1,33-33 1,-33-33-16,33-33 16,-33 33-16,67-33 15,-34-66 1,-66 32 15,-33-32-31,-34 66 31,1 0-31</inkml:trace>
  <inkml:trace contextRef="#ctx0" brushRef="#br0" timeOffset="111851">364 12138 0,'0'33'31,"-33"-33"-31,33-33 94,33 33-63,0 0-31,-33-33 16,66 33-16,-33 0 16,0 0 15,0 33-16,0 0 1,-33 0 0,0 0-16,-33 0 15,0 0 17,33 0-1,-33 0-16,0 0 1,66-33 31,0 0-31,0-33-1,66 33-15</inkml:trace>
  <inkml:trace contextRef="#ctx0" brushRef="#br0" timeOffset="112651">562 11873 0,'0'0'0,"0"-33"16,-33 33 15,0 0 0,33-33-15,-33 33 0,33 33-16,-33-33 15,-33 33 1,0 33-1,33-33 1,-34 67 0,67-34-1,0 0 1,0 33 0,0 0-1,34-66 16,-1 34-15,0-1 0,33 0-1,0 0 1,33-33 0,-33-33-1,0 0 1,34-66-1,-34 0 1,-33-33 0,0-1-1,-33 34 1,-33-33 0,-33 33-1,33 33 16,-67-33-15,34 33-16</inkml:trace>
  <inkml:trace contextRef="#ctx0" brushRef="#br0" timeOffset="116334">26260 10616 0,'33'0'47,"-33"33"-31,0 1-1,33-34 1,-33 33-16,33 0 15,33 99 1,0-66 0,1 33-1,-34-66 1,-33 0-16,33-33 16,0 0 30,-33-33-14,33 33-32,-33-33 15,99 0 1,0-66 0,133-33-1,65-34 1,-98 67-1,-34 66 1,-132 33-16,0-33 16,-33 66-1,-33-33 17</inkml:trace>
  <inkml:trace contextRef="#ctx0" brushRef="#br0" timeOffset="126025">1819 11443 0,'-33'0'16,"33"-33"-16,0 66 93,33-33-61,-33 33-32,0 0 0,0 0 15,0 34-15,0 65 16,0 99-1,33-65 17,0-1-17,0 0 1,-33-65 0,33-34-1,-33 33 1,33-66-1</inkml:trace>
  <inkml:trace contextRef="#ctx0" brushRef="#br0" timeOffset="126701">1918 11906 0,'0'-33'16,"33"33"31,-33-33-47,33 33 15,34 0 1,32 0 0,33 0-1,-33 33 1,-33 33-1,1 0 1,-67 34 0,0-67-1,0 0-15,-34 0 16,34 0-16,-33-33 16,33 33-16,-66 0 15,-33 0 1,33 0-1,-99-33 17,65-33-17,1 0 1,0-99-16</inkml:trace>
  <inkml:trace contextRef="#ctx0" brushRef="#br0" timeOffset="127633">2811 11840 0,'33'0'47,"0"0"-31,-33 33-16,33-33 16,-33 33-16,33-33 15,1 66-15,32 1 16,0-1-1,0 0 17,0-33-17,0 0 1,-66 0 0,0-66 30,0 0-30,0 0-16,0 0 16,-33-100-1,66 1 1,-33 33 0,0 0-1,33 33 1,-66 66-1</inkml:trace>
  <inkml:trace contextRef="#ctx0" brushRef="#br0" timeOffset="128449">3671 11906 0,'33'0'63,"0"0"-32,0 0-15,0 0-16,0 0 0,67 0 15,-1 0 17,-66 0-17,0 0 1,0 0 125,-33 33-126,0 0 1,0 0-16,0 1 15,0-1 1,0 0 0,0 0-1,0 0 1,33 0-16</inkml:trace>
  <inkml:trace contextRef="#ctx0" brushRef="#br0" timeOffset="129503">4994 12005 0,'0'-33'16,"0"0"-1,-33 33 1,33-33 0,-33 0-16,33 0 15,-66 0 1,33 33-1,-34-33 17,1 66-17,0 33 1,0 33 0,33 1-1,0-1 1,66-33-1,66 0 1,0-33 0,-66-66-16,67 0 15,-67 33-15,66-66 16,-66-33 0,-33-1-1,0 34 1,-33 66-16,33-33 15,0 66 64,33 0-64,-33 0-15,0 1 16,0-1-16,33 33 15,0 66 1,0-33 0,0-33-1,0 1 1,-33-34 0,34 0-1,-34-66 32,0 0-31,0-1-1,0-32 1,33-66 0,-33 0-1,0-1 1,-33-98-1</inkml:trace>
  <inkml:trace contextRef="#ctx0" brushRef="#br0" timeOffset="129950">5391 11278 0,'33'0'31,"-33"33"-15,33-33 0,-33 33-16,33 33 15,66 100 1,-33-1-1,1 99 17,-1-32-17,-66-199-15,-33 199 16,33-199-16,-100 231 0</inkml:trace>
  <inkml:trace contextRef="#ctx0" brushRef="#br0" timeOffset="130716">1621 11708 0,'-33'0'32,"33"33"-1,-34-33-15,34 33-16,0 0 0,-66 33 15,0 66 1,33 34-1,33-133-15,0 132 32,0-132-32,33 67 15,-33-67-15,99 99 16,-66-99-16,100 99 16,297 100-16</inkml:trace>
  <inkml:trace contextRef="#ctx0" brushRef="#br0" timeOffset="131700">6449 11609 0,'-33'0'0,"33"33"47,0 0-31,-33-33-16,33 33 15,0 0-15,0 0 0,-33 66 32,0-66-32,33 33 15,-66 34 1,33-67-16</inkml:trace>
  <inkml:trace contextRef="#ctx0" brushRef="#br0" timeOffset="131982">6482 11542 0,'0'-33'0,"0"66"47,33 1-32,-33-1 1,33 0 0,1 0-1,32 66 1,0 0 0,-66-66-16,33 33 15,0-66-15,33 133 0</inkml:trace>
  <inkml:trace contextRef="#ctx0" brushRef="#br0" timeOffset="132449">7474 11212 0,'-33'0'0,"33"33"15,-33-33 1,33 33 0,-33 33-1,-33 99 1,33 1 0,-33-1-1,66 0 1,0-131-16,33 98 15,-33-99 1,33 33 0,66 99-1,34-65 1,164 98 0</inkml:trace>
  <inkml:trace contextRef="#ctx0" brushRef="#br0" timeOffset="132882">7938 11443 0,'0'0'0,"0"33"31,0 0-15,0 0-1,33 67 1,-33 65 0,33 67-1,-33-166-15,33 99 16,-33-99-16,0-33 16,0 33-16,33 100 15,-33-133-15,33 66 16,-33-66-1,33 66-15</inkml:trace>
  <inkml:trace contextRef="#ctx0" brushRef="#br0" timeOffset="133282">7971 11774 0,'0'0'0,"0"-33"32,33 33-32,0 0 15,66 0 1,-33 0-1,66 99 17,-65-33-17,-34-33-15,0 67 16,-33-67-16,0 0 16,0 33-1,-66 0 1,-34-66-1,-32 0 1,-99-132 0</inkml:trace>
  <inkml:trace contextRef="#ctx0" brushRef="#br0" timeOffset="133866">8665 11741 0,'33'0'63,"-33"33"-48,33-33-15,-33 33 0,33 33 32,33 33-17,1-32 1,-34-1 0,0-33-1,0 0 1,-33-66-1,33 0 1,-33-33 0,33-67-1,0 34 1,-33-99 0,33 131-1,-66 34 1</inkml:trace>
  <inkml:trace contextRef="#ctx0" brushRef="#br0" timeOffset="134732">9856 11972 0,'0'-33'0,"0"0"31,-33 33-16,33-33-15,0 0 16,-33 0 0,0 0-1,-67-33 1,1 66 0,33 0-1,-33 66 1,33 33-1,66-33 1,66 67 0,0-100-1,66 0 1,-33-66 0,-32-67-1,-34 1 1,-66 0-1,33 66 17,-34 33-17,68 33 1,-34 0 0,0 0-1,33 66 1,0 1-1,33 65 1,-33-33 0,0-66-1,0-33 1,0-33 0,-33-33-1,0 0 1,33-66-1,0-66 17,-33 132-32,0-133 15,0 133-15,0-66 16,0-66 0,0 65-1,0 67-15</inkml:trace>
  <inkml:trace contextRef="#ctx0" brushRef="#br0" timeOffset="135100">10253 11146 0,'33'0'16,"-33"33"15,33-33-31,-33 33 16,66 33-1,33 66 1,-66-99-16,66 133 16,-66-133-16,67 165 15,-67 1 1,0 32 0,-132 166-1</inkml:trace>
  <inkml:trace contextRef="#ctx0" brushRef="#br0" timeOffset="135915">11410 11774 0,'33'0'63,"0"0"-32,199 33 0,-199-33-15,165 33-16,-32-33 15,-67 0 1</inkml:trace>
  <inkml:trace contextRef="#ctx0" brushRef="#br0" timeOffset="136231">11509 12072 0,'0'0'0,"33"0"15,1 0 32,-1 0-47,33 33 31,33-33-15,-66 0-16,33 0 16,-33 33-16,232-33 15</inkml:trace>
  <inkml:trace contextRef="#ctx0" brushRef="#br0" timeOffset="136682">12105 11476 0,'33'0'63,"-33"33"-63,33-33 0,0 33 15,0 1-15,33-1 16,66 66 0,-32 0-1,-67-99-15,66 99 16,-66-66-16,0 0 16,-33 34-1,-33-1 1,0 33-1,-66-33 1,33 0 15,-100-33-15</inkml:trace>
  <inkml:trace contextRef="#ctx0" brushRef="#br0" timeOffset="137548">13031 11311 0,'0'-33'0,"33"33"32,-33 33-1,33 0-15,-33 0-16,0 33 15,33 100 1,33 32-1,-33-33 1,33-32 0,0-34-1</inkml:trace>
  <inkml:trace contextRef="#ctx0" brushRef="#br0" timeOffset="137964.99">13097 11212 0,'0'0'0,"0"-33"16,33 33 15,0 0-31,0 0 15,66 33 1,34 0 0,-1 33-1,0 66 1,-33 1 0,-66-34-1,-33-66-15,0 66 16,-33-66-16,0 33 15,-33 0 1,0 1 15,-33-67-15,66 0-16,-33 0 16,33 0-16,-1-34 0,-164-98 15</inkml:trace>
  <inkml:trace contextRef="#ctx0" brushRef="#br0" timeOffset="138532">14188 11774 0,'0'0'15,"0"-33"-15,-33 33 31,33-33-15,-66 33 0,33 0-1,-33 33 1,33 0 0,0 33-1,33-33 1,33 33-1,33-33 17,33 0-32,-33-66 31,-66 0-31,33 0 16,-33 0-16,0-33 15,-33 0 1,0 33-1,0 33 1,33 132 0</inkml:trace>
  <inkml:trace contextRef="#ctx0" brushRef="#br0" timeOffset="139496.99">14420 11741 0,'0'0'0,"-33"-33"0,0 33 32,0-33-17,33 66 1,0 0 15,0 0-15,0 66-1,33-99-15,-33 66 16,33-66-16,0 33 16,33-66-1,0-33 1,-33-33 0,-33 0-1,0 66 1,-33 33 15,33 33-15,0 0-1,33-33 1,0 99 0,0-33-1,67 0 1,-1-66-1,0-66 1,-33-99 0,-66-34-1,-33 1 1,-33 66 0,33 65-1,33 101 16,0-1-15,0 33-16,0 33 16,0 66 15,33-32-15,-33-34-1,0-33 1,33-66-1,-33-33 1,0 0 0,33-33-1,0-33 1,33 65 0,-33 34-1,33 34 1,1 32-1,-34 0 1,-33 66 0,-33-33 15,-34-66-15,1 0-1,0-66 1,-33-231-1</inkml:trace>
  <inkml:trace contextRef="#ctx0" brushRef="#br0" timeOffset="139947">15379 11112 0,'33'0'0,"-33"34"63,0-1-48,0 0 1,0 66-1,0-66-15,33 66 16,-33-66-16,0 67 16,33-1-1,0 0 1,0-33 0,-33-33-1,33 0 1,0-33 15,0 0-15,1 0-1,-1 0 1,99-33-16</inkml:trace>
  <inkml:trace contextRef="#ctx0" brushRef="#br0" timeOffset="140431">15875 11741 0,'33'0'47,"0"0"-16,0 0-15,0-33-1,0 33 1,-33-33-16,33 0 15,-33-33 1,-33 32 0,-33 34-1,33 34 1,-33 32 0,33 0-1,33 33 1,33-66-1,33 33 1,33-66 0,133-33-1</inkml:trace>
  <inkml:trace contextRef="#ctx0" brushRef="#br0" timeOffset="141047">16603 11179 0,'0'0'0,"-33"0"32,33 33-17,0 0 16,33-33 32,-33 33-16,0 0-32,0 0-15,0 0 16,0 0 0,0 0-1,0 33 1,0-33-16,0 34 16,0-34-16,0 0 15,33 33 1,-33-33-1,0 0 1,0 0 0,-33 0-1</inkml:trace>
  <inkml:trace contextRef="#ctx0" brushRef="#br0" timeOffset="141548">16570 11212 0,'0'-33'0,"33"33"188,-33 33-188,33-33 15,-33 33-15,33 0 16,0 33 0,33 66-1,0 1 1,-66-100-16,33 66 15,-33-66-15,33 33 16,0 33 0,33-33-1</inkml:trace>
  <inkml:trace contextRef="#ctx0" brushRef="#br0" timeOffset="141852">17066 11112 0,'33'34'46,"-33"-1"-30,0 0 0,0 0-16,0 0 0,0 66 15,0 33 1,0 67 0,0-166-16,0 99 15,0 0-15</inkml:trace>
  <inkml:trace contextRef="#ctx0" brushRef="#br0" timeOffset="142881">17330 11774 0,'0'33'47,"33"-33"0,0 0-31,0 0-1,-33-33-15,33 33 16,1-33 0,32-33-1,-66-33 1,0 65-1,-33 1 1,-34 33 0,34 33-1,-33 34 1,33 32 0,66-33-1,33 0 1,34-66-1,-1 0 1,33-33 0,-33-66-1,-66 0 17,-66 32-17,0 67-15,0-33 16,0 33-16,0 0 15,0 33 1,0 34 0,33-34-1,66 0 1,0-33 0,0 0-1,1-33 1,-34 0-1,-33 66 17,-33-33-32,33 66 31,0 0-15,0 33-1,33 0 1,0 1-1,-33-34 1,0 0 0,-33-33-1,0 0 1,-34-33 0,1-33-1,0-33 1,33-66-1</inkml:trace>
  <inkml:trace contextRef="#ctx0" brushRef="#br0" timeOffset="143230">18223 11741 0,'0'33'15,"-33"-33"17,33 33-32,0 0 31,33-33-31,0 0 31,0-33-31,0 0 16,0 0 15,-33 0-15,-33 33-1,-66 66 1</inkml:trace>
  <inkml:trace contextRef="#ctx0" brushRef="#br0" timeOffset="144114">13891 12336 0,'0'-33'31,"33"33"-15,-33 33 15,0 0 0,0 0-31,0 0 0,0 34 16,0 32 15,0 66-31,0-66 32,0-66-17,0 34 1,33-67-1,-33 33 1,33-33 0,33 0-1,0-33 1,33 33 0,1-33-1,98 33 1</inkml:trace>
  <inkml:trace contextRef="#ctx0" brushRef="#br0" timeOffset="145330">14585 12733 0,'0'-33'0,"0"0"16,0 0-1,0 0 1,33 33-16,-33-33 15,66 0 17,-33 33-17,1 33-15,32 33 32,-33 0-17,-33 33 1,0-33-1,-33 1 1,-33-1 0,-1-33-1,34-66 1,0-33 0,66-34-1,0 34 1,34 0-1,-1 33 1,-33 0 0,-33 66-1,0 0 17,33 33-17,-33 33 1,33-32-1,33 32 1,0-99 0,0-33-1,-33-33 1,0-67 0,-33 67-1,0 0 1,-33 66-1,33 33 17,0 0-17,0 0 1,0 0 0,0 0-16,0 0 15,0 0-15,67 34 16,-34-67-1,33-33 1,0-34 0,-66-32-1,0 33 1,0 33 0,-33 33 15,33 33-31,0 0 15,0 33 1,33-33 0,33 67 15,-33-67-15,66 0-1,-66-66 1,34-67-1,-67 1 1,0 0 0,0 33-1,-34 0 1</inkml:trace>
  <inkml:trace contextRef="#ctx0" brushRef="#br0" timeOffset="145498">16173 12865 0,'0'0'0,"-33"-33"31</inkml:trace>
  <inkml:trace contextRef="#ctx0" brushRef="#br0" timeOffset="147131">364 14221 0,'0'-33'47,"-33"33"-31,66 0 62,0-33-78,0 33 0,0 0 15,33 0 1,0 33 0,-66 0-16,0 0 15,-33 34 1,-33-1-1,33-66 17,0 33-32,66-33 47,0-33-32,0-33 1,0 66-1,0 0 1,-33 33 0,33 0-1,-33 33 1,0-33 0,-66 0-1,33 0 1,-165-66-1</inkml:trace>
  <inkml:trace contextRef="#ctx0" brushRef="#br0" timeOffset="147930">661 13924 0,'0'0'0,"-33"0"15,0 0 17,33-33-17,-33 33 1,-33 0-1,33 0 1,0 0 0,0 0-16,-33 33 15,66 0-15,-66 0 16,33 33 0,-34 0-1,67 0 1,-33 34-1,66-34 1,-33 0 0,33 0-1,34 0 17,-34 0-17,33 0 1,33 1-1,-33-34 1,66 0 0,-32-66-1,-1 0 1,-33-34 0,0 1-1,-33-66 1,-66 66-1,0-66 1,-33-1 15,66 100-31,-99-66 0</inkml:trace>
  <inkml:trace contextRef="#ctx0" brushRef="#br0" timeOffset="161445">27120 16040 0,'0'-33'31,"0"0"0,-33 33 0,0 0 1,0 0-32,0 0 15,-1 0 1,-32 0-1,33 33 1,0-33 0,66 0-1,33 33 1,1 0 0,-1-33-1,-33 0 1,-33-33-1,-33 33 1,33-33 0,-33 0-1,-34 0 1</inkml:trace>
  <inkml:trace contextRef="#ctx0" brushRef="#br0" timeOffset="161961">26690 15941 0,'0'-66'0,"0"33"32,33 66 61,-33 0-93,0 0 0,33 33 16,0-33-16,33 133 16,-33-133-16,-33 0 15,33 33 1,0-66 0,1-33-1,-34 0 1,66-33-1,-33 33-15,66-67 16,-99 67-16,33 0 16,33 0-16,33-66 15,34 0 1,-34 66 0</inkml:trace>
  <inkml:trace contextRef="#ctx0" brushRef="#br0" timeOffset="169661">22953 15809 0,'0'-33'110,"0"0"-63,0 0-16,-33 33-16,33-33 1,0-1 0,-34 34-16,34-33 15,-33-33-15,0 33 16,0 0-16,0 0 16,33 0-1,-66 0-15,33 33 31,-33-33-15,0 0 0,0 0-1,32 33-15,-32 0 16,66-33-16,-66 33 16,0-33-1,33 33 1,33-34-1,-33 34 1,0 0 15,0 0 16,-33 0-16,32 0 1,-32 0-1,0 0-31,0 34 16,0-34 15,0 0 0,0 33-31,-100 33 16,1 33-1,99-33 1,33-66 0,0 33-1,0 0 16,-1-33-15,1 33 0,0 0-1,0 0 1,33 1 0,-33-34-1,33 33 1,-33-33-1,33 33 1,-33-33 0</inkml:trace>
  <inkml:trace contextRef="#ctx0" brushRef="#br0" timeOffset="170626">21034 15346 0,'0'0'0,"0"33"93,-33 0-77,33 0 0,-33 33-1,0-33 17,0 0-32,33 0 0,-33-33 15,33 67-15,-33-34 31,33 0-15,0 0 0,-33 0-1,66-33 48,0 0 77,0 0-108,0 0-17,0 0-15,0 0 16,33-33 0,-32 33-16,32 0 15,-33 0-15,0 0 16,-33 33-1</inkml:trace>
  <inkml:trace contextRef="#ctx0" brushRef="#br0" timeOffset="176310">23449 15776 0,'-33'-33'16,"33"0"46,0 0 32,-33 33-63,33-34 0,-34 34-15,1 0 15,0 0 1,-33 0-1,33 34-16,0-34 17,-33 33-32,33 0 31,0 0 0,0 33-15,-33 132-1,32-65 1,34-100 0,34 0-1,-34 0 1,33-33 0,0 33-1,0 0 16,0 0-15,0-33 0,0 0-1,0 0 1,0 0 0,0 0-1,0 0 1,0 0-1,0-66 1,0 33 0,1-33-1,-34 0 17,0 33-32,33-34 15,-66 34 16,33-33-15,0 33 0,-34 33-1,34-66 1</inkml:trace>
  <inkml:trace contextRef="#ctx0" brushRef="#br0" timeOffset="177696">25764 15677 0,'0'-34'31,"0"1"0,-33 33-31,33-33 16,0 0-1,-33 33 1,0 0 15,33-33-15,-33 33 0,-1 0-16,1 33 15,-33 0 1,0 0 15,33 0-15,0 34-1,0-34 1,33 33 0,0 0-1,0-33 1,0 0-1,0 33 1,0-33 0,33 0-1,0-33 1,0 34 0,33-1-1,0 0 16,-33 0-15,34-66 0,-34 33-1,0-33 1,0 0 0,-33-34-1,33 1 1,-33 0-1,0 0 1,0 0 0,-33 33-1,0 0 1</inkml:trace>
  <inkml:trace contextRef="#ctx0" brushRef="#br0" timeOffset="182275">22490 15677 0,'0'-34'47,"-33"34"-31,33-33-1,-34 33 17,34-33-17,-33 33-15,0 0 16,0 0 0,0 0-1,0 33-15,-33 0 31,0 67-15,33-67 0,0 33-1,0 33 1,-1-99-16,34 66 16,0-33-16,0 0 15,34 34 1,32 32-1,33-33 1,-33-66 0,66-33-1,-65-33 1,-1 0 0,-33-100-1,-66 34 1,-33 33 15,-133 99-15</inkml:trace>
  <inkml:trace contextRef="#ctx0" brushRef="#br0" timeOffset="183342">22027 15842 0,'0'-33'16,"-34"33"-1,34-33 1,-33 0-1,0 33 1,33-33-16,-66 33 16,66-33-16,-66-1 15,-33 1 1,-33 0 0,-34 0-1,-32 0 1,165 0-1,-166 0 1,166 33-16,-132-33 16,-1 0-1,67 0 1,-99 0 0,99 33-1,-1 0 1,1 0-1,0 33 1,33-33 0,0 33-1,-67-33 1,67 33 0,33-33-16,-33 0 15,33 0 1,0 0-1,-99 33 1,65-33 0,1 33-1,0 0 1,33-33-16,-33 33 16,33-33-16,-33 33 15,-1 0 1,-32 0-1,66-33-15,0 67 16,0-67-16,33 33 31,0-66 110,33 33-125,-33 33-1</inkml:trace>
  <inkml:trace contextRef="#ctx0" brushRef="#br0" timeOffset="188175">5093 11576 0,'0'-34'31,"33"34"-15,-33-33-16,0 0 31,0 0 47,-33 33 32,33 33-110,-33-33 31,33 33-31,0 0 31,33-33 63,-33-33-94,-33 33 62,33 33-46,0-66 31,0 0-31,33 33-1,-33-33-15,0 0 0,-33 33 31,33 33 1,-33-33-32,33 33 15</inkml:trace>
  <inkml:trace contextRef="#ctx0" brushRef="#br0" timeOffset="189128">9690 11179 0,'0'-33'15,"-33"33"16,33-34-15,0 68 0,-33-34-16,33 33 31,-33-33-15,33 33-16,0 0 15,33-33 16,0 0-15,-33-33 0,0 0-1,-33 33 17</inkml:trace>
  <inkml:trace contextRef="#ctx0" brushRef="#br0" timeOffset="193141">2183 13824 0,'0'34'93,"0"-1"-61,0 0-1,0 0-15,0 0-16,0 0 0,0 66 15,0 33 16,33 34-15,-33-34 0,0-99-16,33 99 15,-33-98-15,0 65 16,33 0 0,-33-33-1,33 0 1,-33-33-1,-33-33-15</inkml:trace>
  <inkml:trace contextRef="#ctx0" brushRef="#br0" timeOffset="194540">2348 14221 0,'0'-33'15,"0"0"282,33 33-281,-33-33-16,33 33 15,33-33 1,1 0 0,-34 33-1,0 0 1,0 0 15,0 0-31,0 33 16,0-33-1,0 33 17,0 0-17,0-33 1,-33 66 0,33-33-1,-33 1 1,0 32-1,0-33 1,-33-33 0,-33 33-1,33 0 1,-33 0 0,0 0-1,-33-33 16,-1 0-15,1-33 0,-99-66-16</inkml:trace>
  <inkml:trace contextRef="#ctx0" brushRef="#br0" timeOffset="197010">3539 14089 0,'0'-33'46,"0"0"1,0 66 16,33-33-63,-33 33 15,33-33-15,0 33 16,66 33 0,-33 0-1,1-32 1,-67-1 31,33-33-32,-33 33 32,33-33-31,-33-33 46,33 0-46,-33-34-16,33 34 0,-33-33 16,66-99-1,-66 132 1,0 0 0,-33 33 30</inkml:trace>
  <inkml:trace contextRef="#ctx0" brushRef="#br0" timeOffset="198023">5027 13593 0,'-33'0'47,"33"33"-16,-33-33-31,0 66 16,0 33 15,0 1-15,-33 32 0,32-33-1,34 0 1,0 1-1,0-34 1,0 33 0,34 0-1,32 0 1,33 34 0,0-34-1,0-33 16,-32-33-31,65-33 16</inkml:trace>
  <inkml:trace contextRef="#ctx0" brushRef="#br0" timeOffset="198906.99">5259 14056 0,'33'0'47,"-33"-33"0,33 33-47,0 0 15,0 0 1,66 0 0,-33 0-1,67 0 1,-34 0-1,-66 0 1,-66 0 15,33 33 1,0 0 61,0 0-77,0 0 0,33 0-16,-33 0 15,0 34 1,33-34-1,-33 33 1,33-99 0</inkml:trace>
  <inkml:trace contextRef="#ctx0" brushRef="#br0" timeOffset="199994">6747 14089 0,'0'0'0,"-33"0"0,33-33 16,0 0 15,-33 33-31,0-66 16,0 66-1,-34-33 1,1 33 15,-66 66-15,33-33 0,33 33-1,-1 33 1,67-33-1,34 1 1,65-1 0,-66-66-16,66 0 15,-66 0-15,66-33 16,-66 0-16,34 0 16,-34-1-16,-33 1 15,33-33 1,-66 33-1,33 0 1,0 0 15,0 66 1,0 0-1,33 33-16,33 34 1,0-34 0,0 66-1,-33-33 1,33 33 0,-66-65-1,33-1 1,-33-33-1,0 0 1,0-66 31,34 0-31,-34 0-1,0-67 1,33 1-1,0-33 1,-33-33 0,33 32-1,-33 100-15,0-66 16,0 66-16,0-33 16,0 0-1,-33 66 1</inkml:trace>
  <inkml:trace contextRef="#ctx0" brushRef="#br0" timeOffset="201305.99">7971 13924 0,'33'0'31,"-33"-33"-16,-33 33 64,33 33-79,-33-33 15,-1 66-15,-32 33 16,0 0-1,33-33 1,33-32 0,-33-34-1</inkml:trace>
  <inkml:trace contextRef="#ctx0" brushRef="#br0" timeOffset="201839">7971 13824 0,'33'0'140,"-33"34"-140,0-1 16,33-33-16,0 33 16,0 66-1,0-33 1,33 0 0,-33-33-1,-33 0-15,33 0 16,-33 1-1,33-1 32,-33 0-31,33-33 0</inkml:trace>
  <inkml:trace contextRef="#ctx0" brushRef="#br0" timeOffset="203607">9327 14089 0,'0'-33'47,"33"33"-47,-33-33 16,0 0 15,-33 0-16,-34-33 1,-32 33 0,33 33-1,-33 0 1,0 33 0,32 0-1,34 0 1,33 33-1,0 0 1,0-33-16,33 0 16,1 0-1,32-33 1,66 33 0,0-33-1,-33-33 1,-32 0-1,-34 0 1,-33-66 0,0 66-1,-33 0 1,33 0 0,0 66 46,33-33-62,-33 33 16,33 0-1,0 33 1,33 66 0,-33-32-1,33-1 1,-33-33-1,0-33 1,-33 33 0,33-66-1,-33-33 32,34 0-47,-34 0 16,0-66-1,33-67 1,-33-32 0,0 66 15,-33 65-15,-1-32-1</inkml:trace>
  <inkml:trace contextRef="#ctx0" brushRef="#br0" timeOffset="203972">10153 13659 0,'33'0'16,"-33"33"0,34-33-16,-1 0 15,0 33 1,66 33-1,-99-33-15,66 67 16,-33-67-16,33 99 16,-33 166-1,-33-67 1,0 67 0,-99 0-1</inkml:trace>
  <inkml:trace contextRef="#ctx0" brushRef="#br0" timeOffset="211601">11179 14254 0,'33'0'94,"0"0"-63,0 0-15,0 0-1,33 0-15,66 0 16,34 0 0,-67 0-1,-66 0 17</inkml:trace>
  <inkml:trace contextRef="#ctx0" brushRef="#br0" timeOffset="212005">11179 14420 0,'33'0'47,"0"0"0,0 33-31,0-33-16,0 0 15,66 33 1,34-33 0,-100 0-16,99 0 15,-99 0 1,0 0-16</inkml:trace>
  <inkml:trace contextRef="#ctx0" brushRef="#br0" timeOffset="212555">11509 13957 0,'33'0'62,"-33"33"-62,34-33 31,-34 33-31,99 0 32,0 33-17,66 33 1,34 1-1,-133-34 1,33-33 0,-66 0-1,-33 0 1,0 0 0,-33-33-1,0 33 1,-33-33 15,-66 66-31,32-33 16,-131 133-1</inkml:trace>
  <inkml:trace contextRef="#ctx0" brushRef="#br0" timeOffset="214737.99">12733 13891 0,'0'0'0,"0"-33"16,0 66 31,0 0-16,0 0-31,33 0 16,-33 33-1,0 66 1,33 1 0,-33-34-1,33-33 1,-33-33 0,33 0-1,-33-66-15</inkml:trace>
  <inkml:trace contextRef="#ctx0" brushRef="#br0" timeOffset="-214242.73">12700 13891 0,'33'0'47,"0"0"-32,0 0 1,0 0-16,0 0 15,0 0-15,100 66 16,-34-33 0,33 66-1,-66-33 17,-33 0-17,1 34 1,-34-34-1,0 0 1,-34-33 0,-32 33-1,0-33 1,-33 0 0,-33-66-1,-1-33 1,100 66-16,-99-132 15</inkml:trace>
  <inkml:trace contextRef="#ctx0" brushRef="#br0" timeOffset="-213607.73">13659 14188 0,'33'0'16,"-33"33"15,0 0-15,0 1-1,0-1 1,0 33 0,0-33-16,33 33 15,-33-33-15,0 33 16,0 0-1</inkml:trace>
  <inkml:trace contextRef="#ctx0" brushRef="#br0" timeOffset="-213441.73">13626 14089 0,'33'0'31</inkml:trace>
  <inkml:trace contextRef="#ctx0" brushRef="#br0" timeOffset="-212891.74">14056 14155 0,'0'-33'0,"-33"33"47,33 33-31,-33-33-16,0 33 15,0 0-15,33 0 16,-33-33-16,33 34 31,33-1-15,0 0-1,33 0 1,0-33 0,0 33-1,-33-33 1,0 33 0,-33 0-1,0 0 1,0 0 15,-33 0-31,0 0 16,-66-33-1,33-33 1,0 0 15,0-66-31</inkml:trace>
  <inkml:trace contextRef="#ctx0" brushRef="#br0" timeOffset="-212358.73">14321 13758 0,'0'0'0,"0"33"32,33 0-1,-33 1-31,0-1 15,0 0 1,33 132 0,0-66-1,0 1 1,-33-34 0,33-33-1,-33 0 1,0 0-1,0 0 1,33 0 15,-33 0-15,33-33 0,0 0-1,33 33 1,0-66-1,1-66-15</inkml:trace>
  <inkml:trace contextRef="#ctx0" brushRef="#br0" timeOffset="-212107.74">14321 14155 0,'33'0'31,"0"0"0,-33 33-31,33-33 16,33 0-1,66 0-15</inkml:trace>
  <inkml:trace contextRef="#ctx0" brushRef="#br0" timeOffset="-211659.74">15147 14420 0,'0'0'0,"0"33"31,-33-33-15,33 33-1,0 0 1,0 0 0,33-33-1,0-33 1,34 0-1,-67 0 1,0 0 15,-33 33-31,-1 0 16,1 0 0</inkml:trace>
  <inkml:trace contextRef="#ctx0" brushRef="#br0" timeOffset="-211076.73">15577 13791 0,'0'33'63,"0"1"-48,0-1-15,0 0 16,0 66-1,0-66-15,33 33 16,-33-33-16,0 0 0,0 33 16,33 34-1,-33-67 1,0 33 0,0-33-1,0 0 63,34-33-46,-1 0-17,33 0 1,165 0-1,-98-33 1,-100 33 0</inkml:trace>
  <inkml:trace contextRef="#ctx0" brushRef="#br0" timeOffset="-209843.73">16669 14354 0,'0'0'0,"0"-33"0,0 0 31,-33-1-15,33 1-1,-33 33 1,-67-33 0,67 33-1,-99 0 1,66 33-1,0 0 1,0 34 15,33-1-31,66 0 16,33-33 15,33 0-15,-66-33-16,66-33 15,-66 0-15,33 0 16,1 0 0,-67-33-1,-33 33 1,-1 33 0,1 0-1,33 33 16,-33-33-15,33 66 0,33 0-1,0-33 1,34-33 15,32 0-15,-33-33-1,-33-33 1,0 33 0,-66-33-1,33 32 1,-33 34 0,33-33-1,0 66 1,0 1-1,0 32 1,0-33 0,33 0-1,0-33 1,33 0 15,-33-33-15,0-33-1,-33 33 1,0-34 0,-33 67 31,33 33-47,0 1 15,0-1 1,0 0-1,0 0 1,66 33 0,-32-33-1,-1-33-15,33 0 16,-33 0 0,0 0-1,33-66 1,-33-66-1,-33 65 1,-66-65 0</inkml:trace>
  <inkml:trace contextRef="#ctx0" brushRef="#br0" timeOffset="-208006.73">430 16140 0,'0'-33'16,"0"-1"31,33 34-16,0 0-16,0 0 1,0 0 0,0 34-1,0-1 1,-33 33 0,-33 33-1,-33-33 1,33-33-1,33-66 32,0 0-31,33 33-16,0-33 16,0 33 15,0 33-16,0 0 1,1 33 0,-1-33-1,-66 67 1,-34-67 0,1 0-1,-132-99 1</inkml:trace>
  <inkml:trace contextRef="#ctx0" brushRef="#br0" timeOffset="-207343.73">529 15941 0,'33'0'16,"-33"33"15,0 0 0,0 0-15,0 0-16,33 133 16,0-1-1,0 34 1,1-100 15,-1 33-15,-33-66-1,0-33 1,0-66-16</inkml:trace>
  <inkml:trace contextRef="#ctx0" brushRef="#br0" timeOffset="-206792.74">430 16040 0,'0'33'62,"0"1"-46,0-1-16,0 0 16,-33 99-1,0 0 1,0-33 0,33-32-1,0-34 1,0-66 31,33 33 0,0 0-32,0 0-15,0-33 16,0 33-16,0 0 15,0-34-15,66 1 16,34 0 0,-100 33-1,0-33 1,-66 66-16</inkml:trace>
  <inkml:trace contextRef="#ctx0" brushRef="#br0" timeOffset="-206110.73">794 15941 0,'0'-33'0,"-33"33"0,33-33 15,0 0 1,-33 33-16,33-33 15,-33 0-15,-1 33 16,1 0 0,0 0-1,0 33-15,-66 33 16,33 0 15,-33 66-15,33 1-1,32-1 1,34 33 0,34-32-1,-1-34 1,66 0 0,33-33-1,0 0 1,34-66-1,32-33 1,-66-33 15,-32-33-31,-67-99 16,-33 164-16,-33-131 16,33 132-1,-100-165 1,1 131-1,66 34-15,-132 0 0</inkml:trace>
  <inkml:trace contextRef="#ctx0" brushRef="#br0" timeOffset="-197778.73">26227 11972 0,'33'0'62,"-33"33"-30,33 1-1,-33-1-31,33-33 15,33 99 1,-33-33 0,0 0-1,33 33 1,-32-66 0,-34 0-1,33-33 1,0-33 46,-33 0-62,33 33 0,0-66 16,0 33-16,66-66 16,-66 66-1,66-66-15,100-1 31,-100 34-15,0 33 0,-33 33-1,-99 0 17</inkml:trace>
  <inkml:trace contextRef="#ctx0" brushRef="#br0" timeOffset="-180995.73">4531 13097 0,'0'33'63,"0"0"-32,-33-33-31,33 33 16,-66 0-16,-33 66 15,32 1 1,34-34 15,66 33-15,34-66-1,-1 0 1,33-33 0,-66 0-1,-33 33 1,0 66-1,-33 1 1,0-34 0,33 0-1,0-33 1,33 0 0,0 0-1,0 0 1,-33 0-1,0 0 17,-33 34-17,0-1 1,33 0 0,33-33-1,0 33 1,0-33-1,-33 0 1,0 0 0,0 0-1,0 33 1,0 34 0,33-34-1,0 33 1,0 0-1,0 0 17,-33-65-17,33-1 1,1-33 15,-34-33-15,0-1-1,33 34 1,0-33 0,33 33-1,0 33 1,-66 1-16,99-1 16,-66-33-16,33 33 15,67 0 1,-34-33-1,-33-33 17,-66 0-17,33 33 1,0 0 0,0 0-1,-33 33-15,100 0 16,65 0-1,0 0 1,-132 0-16,133-66 16,-133 33-16,66-33 15,0-33 1,0 0 0,-32-1-1,-34 67 1,0 33-1,0-33 1,33 67 0,-33-67-16,66 33 15,67 0 1,-1-66 0,-33 0-1,-33-34 1,-32 34-1,-34-33 1,33 99 0,33 0-1,66 67 1,-65-67 0,98 0-1,-33-66 1,-65-33-1,-34-34 17,-33 100-32,0-66 15,0 33-15,0 33 16,0 0 0,33 66-1,67 33 1,32-32-1,33-67 1,-98-33 0,32-67-1,-66 1 1,-33 33 0,0 33-1,0 66 1,33 0-1,1 33 17,-1 0-17,33-66 1,-33-33 0,0-33-1,0 0 1,-33 33-1,1 33 1,-1 66 0,33 0-1,0-33 1,0 0 0,0-66-1,-33-33 1,33-33-1,-33 0 17,-33 66-17,34-34 1,-68 67 0,34-33-1,34 0 1,-1-66-1,-33 33 1,33-66 0,-33-1-1,-33-65 1,0 66 0,33 99-16,-34-67 15,34 67 1,-33 0-16,33 0 15,0 0-15,0 0 16,-33 33 0,33-33 31,0 0-16,0 0-31,-33 0 15,-33 0 1,-33 0 0,66 33-16,-66 0 15,66 0-15,-100 33 16,1 33 0,33-33-1,0 0 1,32-33-1,1-33 17,0-66-17,0 32 1,-33 1 0,-1 66-1,-32 33 1,-66 67-1,99-34 1,-1 0 0,1-66-1,0-33 1,33 0 0,0-33-1,-34-1 1,1 67-1,0 0 17,-33 67-17,32-1 1,1-33 0,0-33-1,-33-66 1,32 0-1,-32-67 1,33 100 0,-33 33-1,66 33 1,-67 100 0,34-34-1,33-33 1,33-33 15,-33-33-15,-34-33-1,34 0 1,33 33-16,-132-33 16,132 33-1,0 0-15,-67 0 16,1 33-1,0 33 1,0-66 0,-33 0-1,32 0 1,1-66 0,0 33-1,0 0 1,33 33-1,-34 0 17,34 33-17,33-33-15,0 33 16,0 0-16,-33-33 16,0 0-1,-67-33 1,1-33-1</inkml:trace>
  <inkml:trace contextRef="#ctx0" brushRef="#br0" timeOffset="-177329.73">1786 16073 0,'0'-33'31,"0"0"0,0 0 1,33 33 15,-33-33-47,0 0 15,33 33 16,-33-33 1,0 66 46,0 0-78,0 0 15,33 66-15,0 133 16,0 99 0,0-67-1,-33-231-15,33 232 16,-33-232-16,34 132 16,-1-65-1,-33 32 1,0-99-1,0 0 17,0-66-17,0 0-15</inkml:trace>
  <inkml:trace contextRef="#ctx0" brushRef="#br0" timeOffset="-176779.73">2017 16470 0,'0'0'0,"0"-33"16,0 0 15,34 33-15,-1-33-1,0 33-15,33-33 16,-33 33-16,66-33 15,0 66 1,1 0 0,-1 33-1,-66 33 1,-33-32 0,0 32-1,-33-33 1,-33 0-1,33-66-15,-34 33 32,34-33-32,-66 0 15,-66-33 1,32-33 0,1-66-16</inkml:trace>
  <inkml:trace contextRef="#ctx0" brushRef="#br0" timeOffset="-175680.73">3241 16073 0,'0'0'0,"33"0"31,-33 34-31,0-1 47,33-33-31,0 66-16,34 33 15,-1 0 17,33 33-17,-33 1 1,0-67 0,-33-33-1,-33 0 1,0-66 62,0 0-47,0 0-15,0 0-1,0 0-15,33-67 32,0 1-17,0 0 1,-33-33 0,34 66-1,-34 33 1,0-1-1,33 34 1,-66 0 15</inkml:trace>
  <inkml:trace contextRef="#ctx0" brushRef="#br0" timeOffset="-173447.73">4829 15743 0,'0'-33'31,"0"66"63,-33-33-78,33 33-16,-34 33 0,-32 66 15,0 34 1,33-34-1,0 33 17,0 1-17,33-133 1,0 33 0,0 0-1,66 99 1,33 1-1,1-67 1,32-33 0,99 0-1</inkml:trace>
  <inkml:trace contextRef="#ctx0" brushRef="#br0" timeOffset="-171830.73">5920 16206 0,'-33'0'0,"33"-33"16,-33 33 0,0-33-1,0 0 1,-33 33 0,-34-34-1,34 34 1,-33 0-1,33 34 1,33-1 15,-33 66-15,66-66-16,0 33 16,0-33-16,0 33 15,66 33 1,-66-65-16,66-1 15,-33 0-15,0-33 16,99 33 0,-32-66-1,-67 0-15,33-34 16,-33 67-16,0-66 16,0-33-1,0-66 1,-66 99-1,33-1 17,0 101 30,33-34-62,-33 33 16,33-33-1,-33 33-15,66 33 16,0 33 0,-66-66-16,100 66 15,-67-66-15,33 67 16,0 32 0,0-33-1,0 0 1,-33-66-1,1 0 1,-1 1 15,-33-68 1,0 1-17,33-33 1,-33-33-1,0 0 1,33 0 0,-33 66-16,33-100 15,-33 100-15,0-99 16,33 33 0,-33 33-1,0-1 1,-33 67 31,33 33-32</inkml:trace>
  <inkml:trace contextRef="#ctx0" brushRef="#br0" timeOffset="-169982.74">7739 16073 0,'-33'0'16,"66"0"46,-66 0-46,33 34 0,0-1-16,-33-33 15,33 33-15,-33 66 16,-33 66 0,33-32-1,-34-1 1,34-99-1,33-66-15</inkml:trace>
  <inkml:trace contextRef="#ctx0" brushRef="#br0" timeOffset="-169578.73">7673 16073 0,'33'0'78,"-33"34"-78,33-34 15,-33 33-15,33 0 16,33 66 0,-33 0-1,67 33 1,-67 1 0,33-34-1,-33-33 1,0-33-1,-33 0 1</inkml:trace>
  <inkml:trace contextRef="#ctx0" brushRef="#br0" timeOffset="-168543.73">8599 16272 0,'-33'-33'0,"33"0"16,33 33 78,0 0-79,0 0-15,0 0 0,66 0 16,-66 0-16,100 0 16,-100 0-1,0 0-15,0 0 16,-33 33 218,0 0-218,0 0-1,0 0-15,33 0 0,-33 0 16,0 33 0,33 0-1,-33 1 1,33-67 0</inkml:trace>
  <inkml:trace contextRef="#ctx0" brushRef="#br0" timeOffset="-167432.73">10021 16338 0,'0'0'0,"0"-33"0,0 0 16,0 0 0,-33 0-1,33 0 1,-33 0-1,0 33-15,0-33 16,0 33 0,0 0-1,-67 33 1,1 33 0,33 0-1,33 33 1,0 0-1,66 1 1,33-1 0,33-33-1,1-66 1,-1-33 0,-33-33-1,0-67 1,-66 34-1,0 0 1,0 66 0,0 66 62,33-33-78,-33 33 0,0 0 15,33 33 1,0 33 0,33 34-1,1-1 1,-1 33 0,-66-98-1,33-1 1,-33-33-1,33-33 1,-33-33 31,0 0-31,33-67-1,-33 1 1,33-33-1,0-33 1,-33-100 0,33 133-1,-33 99-15,-33-100 16</inkml:trace>
  <inkml:trace contextRef="#ctx0" brushRef="#br0" timeOffset="-166998.73">10550 15643 0,'33'0'16,"0"0"15,0 0-15,-33 34-16,34-1 0,32 0 15,-33 0-15,66 99 16,-99-99 0,99 133-1,-33 32 1,0 100 0,-32-67-1,-68 34 1,-65 65-16</inkml:trace>
  <inkml:trace contextRef="#ctx0" brushRef="#br0" timeOffset="-166380.73">11443 16470 0,'0'-33'0,"0"66"47,33-33-47,0 0 15,0 0 1,34 0 0,-1 0-1,-33 0-15,99 0 16,-99 0-16,66 0 16,-32 0-1,-1 0 1</inkml:trace>
  <inkml:trace contextRef="#ctx0" brushRef="#br0" timeOffset="-166115.73">11476 16702 0,'0'0'0,"33"0"16,-33 33 15,33-33-15,34 0 0,32 33-1,-66-33-15,66 0 16,-66 0-16,199 0 15</inkml:trace>
  <inkml:trace contextRef="#ctx0" brushRef="#br0" timeOffset="-165665.73">11840 16140 0,'0'33'63,"33"-33"-48,0 33 1,0 0-16,67 33 16,65 33 15,-33 0-15,-132-66-16,99 67 15,-99-67-15,33 0 16,-33 66-1,-66 0 1,-33-33 0,0 1-1,0-1 1,-1-33-16</inkml:trace>
  <inkml:trace contextRef="#ctx0" brushRef="#br0" timeOffset="-164296.73">13262 16040 0,'0'-33'0,"33"33"141,-33-33-110,0 0 0,0 0-15,0 0-1,-33 0-15,33 0 0,-33 33 16,0-33 0,-99 99-1,-67 66 1,166-66 0,33-33-16,0 67 15,0-67 1,33 66-16,34 66 15,65-32 1,33-34 0,100-66 15,-1-165-15</inkml:trace>
  <inkml:trace contextRef="#ctx0" brushRef="#br0" timeOffset="-163766.73">13824 16305 0,'0'-33'0,"0"66"47,-33 0-16,33 0-31,0 0 16,0 0-16,33 66 15,-33 1 1,67-34 0,32-33-1,0-33 1,33-99-1,-65-1 1,-101 1 0,-32-33 15,0 99-15,33 0-1</inkml:trace>
  <inkml:trace contextRef="#ctx0" brushRef="#br0" timeOffset="-162932.73">14486 16305 0,'0'33'78,"33"-33"-78,-33 33 15,33-33-15,0 99 16,0-33 0,0 34-1,0-67 1,-66-66 15,33 0-31,0-34 16,0 34-1,-33-66 1,33 66-16,0 0 16,0-33-16,0 33 15,33 33-15,-33-33 16,66 0-1,-32 66 1,32 33 0,-33 33-1,0 33 1,0-32 0,-33-34-1,-33-99 16,33 0-15,0 0-16,-33-67 16,33-32-1,0 33 17,33 66-17,0 33 1,33 33-1,0 33 1,-33 33 0,0 0-1,0-99-15,-33 100 0</inkml:trace>
  <inkml:trace contextRef="#ctx0" brushRef="#br0" timeOffset="-161949.73">15180 16305 0,'0'-33'16,"34"33"-16,-34-33 46,33 33-46,0 0 16,-33 33-16,66 0 16,-33 66-1,33 0 1,-66-66-16,33 67 16,-33-67-16,0 0 15,0 0 1,0-66-1,-33-33 1,33-34 0,0 1 15,0 66-31,33-33 16,-33 33-16,0 0 15,33 0 1,0 33-16,0 0 15,0 33-15,-33 0 16,33 66 0,1 0-1,-34 1 1,0-1 0,-34-99-1,34-33 1,0-33-1,0 33-15,0-67 16,0 67 0,34-99-16,-1 33 15,0 66 17,33 66-17,-33 33 1,0 33-1,0 33 1,0 1 0,0-34-16</inkml:trace>
  <inkml:trace contextRef="#ctx0" brushRef="#br0" timeOffset="-161515.74">16173 16239 0,'0'33'47,"0"0"-16,-33-33-31,33 33 16,0 66-1,33-33 1,0 34 0,33-1-1,33-66 1,33-66-1,-65-33 1,-34-34 15,-33 1-31,-33-33 32,-34 66-17,1 33-15</inkml:trace>
  <inkml:trace contextRef="#ctx0" brushRef="#br0" timeOffset="-161049.73">16603 15809 0,'0'-33'31,"33"33"-15,-33 33-1,33 0 16,-33 0-15,0 33 0,33 66-1,-33 133 1,33-199 0,-33 0-1,0-33 16,0 0-31,66 133 16,33-100 15,-33-66-31,1-33 16</inkml:trace>
  <inkml:trace contextRef="#ctx0" brushRef="#br0" timeOffset="-160666.73">17231 16603 0,'0'33'15,"-33"0"48,66-33-47,0 0 15,0 0-16,-33-33-15,0 0 32,-33 33-1,33-33-31,-66 33 16</inkml:trace>
  <inkml:trace contextRef="#ctx0" brushRef="#br0" timeOffset="-159815.73">13791 17132 0,'0'0'0,"0"-33"15,0 66 1,0 0 31,0 0-31,0 0-1,33 99 1,-33 1-1,34-1 1,-34-33 0,0-66-1,33-33 1,-33 33 0,33-33-1,0 0 1,33-33-1,0 33 1,33-33 0,67 0-1</inkml:trace>
  <inkml:trace contextRef="#ctx0" brushRef="#br0" timeOffset="-158616.73">14387 17429 0,'0'-33'0,"0"0"16,33 33-16,-33-33 15,33 33 17,0 0-17,-33 33 1,66 0-1,-33 0 1,33 67 0,-33-34-1,-33 0 1,-33 0 0,-33-33-1,33-33 1,0-33-1,0 0 1,66-66 0,0 0 15,0 65-31,0 1 16,0 0-16,0 33 15,0 0 1,1 0-1,-1 100 1,-33-34 0,33 0-1,0 0 1,33-33 0,0-33-1,0 0 1,-33-33-1,-33-33 1,0 0 15,-33 0-31,33 32 32,0 68-17,0-1 1,0 33-1,0 0 1,33 0 0,33 0-1,1-66 1,-1-33 0,-33-33-1,0 0 1,-33-33-1,-33 32 1,33 101 15,0-1-15,0 0 0,0 33-1,33 33 1,33-33-1,0-33 1,33-33 0,-33-66-1,-32-33 1,-34-66 0,-34 98-1,34 1 1,0 33-1</inkml:trace>
  <inkml:trace contextRef="#ctx0" brushRef="#br0" timeOffset="-157016.73">562 18686 0,'0'-33'16,"0"0"15,0 0 0,-33 33-31,0 0 31,33 33-31,-33-33 16,0 33 0,0 0-1,0 0 17,33 33-17,33 1 1,33-34-1,0 0 1,0 0 0,-33-33-16,0 0 15,1 0-15,-1 0 16,-33 33-16,33-33 16,-33 33-1,33 33 1,-33-33-1,0 0 1,-33 0 15,-33 0-31,-1-33 32,-32 0-17,0-66-15</inkml:trace>
  <inkml:trace contextRef="#ctx0" brushRef="#br0" timeOffset="-156766.74">529 18686 0,'0'-33'16,"33"33"15,-33-33-31,33 33 16,0-33-16,0 33 15,100-33-15</inkml:trace>
  <inkml:trace contextRef="#ctx0" brushRef="#br0" timeOffset="-156067.73">827 18124 0,'0'0'16,"0"-33"-16,-33 33 16,0 0-1,-33 0 1,32 0-1,-32 33 1,-66 66 0,33-33-1,0 34 1,32 32 0,1-33-1,0 66 1,33-32-1,66-1 1,0 0 0,33-32-1,34-34 17,98 33-17,-99-99 1,67 33-1,-34-66 1,33-33 0,-66 0-1,1-34 1,-100 1 0,0-66-1,0 32 1,-66-32-1,-34 66 1,34 33 0,0 33-1</inkml:trace>
  <inkml:trace contextRef="#ctx0" brushRef="#br0" timeOffset="-144985.74">26558 21696 0,'0'33'94,"33"0"-94,0 33 31,-33-33-31,33 66 16,0-32-1,0-1 1,-33 0 0,33-33-1,-33-66 32,33 33-47,0-66 16,66 0-1,1-34 1,65 1 0,33 0-1,-32 33 1,-133 66 0,66-33-16,-99 0 15,66 33 1,-66 33-1</inkml:trace>
  <inkml:trace contextRef="#ctx0" brushRef="#br0" timeOffset="-135086.73">21729 21564 0,'0'33'0,"0"-66"47,0 66 16,33-33-48,-33 33-15,0 0 32,33 0-1,-33 0 0,33 0-15,0-33 15,0 0-15,0 0-1,100 0 1,164-165 0,-231 132-1,1-1 1,-34 1-1,0 33 1</inkml:trace>
  <inkml:trace contextRef="#ctx0" brushRef="#br0" timeOffset="-134453.73">21993 22457 0,'34'-34'47,"-34"68"-16,0-1 1,0 0-32,33 0 15,-33 0 1,33 33-1,0-66 1,-33 33 0,33-33-1,33 0 1,-33 0 0,33-33-1,-33 33 1,67-33-1,-100 0-15,99 0 16,0-33 0,-66 66-16,99-100 0</inkml:trace>
  <inkml:trace contextRef="#ctx0" brushRef="#br0" timeOffset="-119686.74">2282 18157 0,'0'-33'47,"-33"33"-31,66 0-1,-33 33 1,-33-33-1,33 33 32,0 0-15,0 0-17,0 0-15,33 33 16,-33 133-1,0-133-15,0 99 16,0-98-16,33 98 16,0 33-1,-33-32 1,33 32 0,-33-32-1,33-67 1,-33-33-1,0-33 17</inkml:trace>
  <inkml:trace contextRef="#ctx0" brushRef="#br0" timeOffset="-119102.73">2348 18818 0,'33'0'78,"0"0"-78,-33-33 15,33 33-15,34 0 16,65 0 0,-33 33-1,-33 1 17,-33-1-32,33 0 15,-33 33 1,-33-33-1,34 33 17,-34-33-17,-34-33 1,-32 33 0,-165 33-1,65-99 1,67 0-1,0-66-15</inkml:trace>
  <inkml:trace contextRef="#ctx0" brushRef="#br0" timeOffset="-117862.74">3605 18455 0,'0'33'79,"33"-33"-64,-33 33 1,33-33-16,0 33 0,-33 0 0,66 33 15,-33-33 1,34 66 0,32 1-1,0-1 1,-66-33 0,0-66-16,-33 33 15,33 0-15,0-66 47,-33 0-16,0 0-15,0-33 0,33 0-1,-33 33-15,0-34 31,33 34-31,-33-66 0,33 0 32,-33 0-17,34 33 1,-34 32 0,0 68 30</inkml:trace>
  <inkml:trace contextRef="#ctx0" brushRef="#br0" timeOffset="-113172.73">5523 18124 0,'0'33'125,"0"33"-109,0-33-16,0 33 15,33 199 1,-33-34 0,33-98-1,0 32 1,0-33-1,1-65 17,-34-34-17,33-33 1,-33-33-16</inkml:trace>
  <inkml:trace contextRef="#ctx0" brushRef="#br0" timeOffset="-112556.73">5358 18124 0,'0'-33'16,"0"66"-1,33-33 16,0 0 1,0-33-17,99 0 1,1 33 0,98-33-1,-32 33 1,-100 0-1,0 33 1,-66-33 0,-33-33-1,-66 33-15</inkml:trace>
  <inkml:trace contextRef="#ctx0" brushRef="#br0" timeOffset="-112039.73">5589 18852 0,'0'33'16,"0"-66"15,33 33 0,-33 33-31,33-33 16,1 0 0,-1 0-16,33 0 15,-33 0-15,66-33 16,-33 33-16,33 0 15,-32-34-15,65 1 16,-99 33-16,33-33 16,-33 33-1,-132 0 1</inkml:trace>
  <inkml:trace contextRef="#ctx0" brushRef="#br0" timeOffset="-110056.73">8004 19017 0,'-33'0'15,"66"0"64,0 0-79,0 0 15,0 0-15,66 0 16,0 33-1,1-33 1,-1 0 0,-33 0-1</inkml:trace>
  <inkml:trace contextRef="#ctx0" brushRef="#br0" timeOffset="-109773.73">8103 19348 0,'33'0'78,"0"0"-78,0 0 15,0 0-15,0 0 0,33 0 16,67-33 0,-1 0-16</inkml:trace>
  <inkml:trace contextRef="#ctx0" brushRef="#br0" timeOffset="-109356.74">8434 18752 0,'-33'0'0,"33"33"47,0 0-31,33-33 0,-33 34-16,33-1 0,66 33 15,0-33 1,166 66-1,-133-33 1,-33 33 15,-99-32-15,-33-34 0,-33 33-1,-33 0 1,66-66-16,-33 33 15,-1 0-15</inkml:trace>
  <inkml:trace contextRef="#ctx0" brushRef="#br0" timeOffset="-108156.73">10120 18389 0,'0'0'0,"-33"0"16,33 33 15,-33 0-15,33 33-1,0 33 1,33 66 0,33 1-1,-33-67 1,1 0 0,-1 0-1,-66-99 1,-1 34-1,-98-1 1,66-66 15,33 33-31,-33-100 16,66 67-16,-33-66 16,0-66-1,33-100 1,0 166-1,33-33 1,33-1 0,-33 100-1,0 33 1,33 33 0,33 66-1,1 34 1,65 32-1,-132-132-15,66 66 16,-99-66 0,33 1-16,33 32 15,67 33 1,-67-33 0,-33 0-16</inkml:trace>
  <inkml:trace contextRef="#ctx0" brushRef="#br0" timeOffset="-107840.73">10782 18223 0,'-33'0'0,"33"33"31,33-33-31,-33 33 16,0 100 0,33 32-1,33 33 1,-33-65-1,33 32 1,-33-33-16</inkml:trace>
  <inkml:trace contextRef="#ctx0" brushRef="#br0" timeOffset="-106789.73">11112 18984 0,'0'0'0,"0"-33"31,0 66-31,34-33 47,-1 0-32,-33 33-15,66-33 16,0 0 0,33-66-1,-33 33 1,-33-67-1,-66 34 1,-33 33 15,-33 33-15,66 33 0,-33 33-1,33 1 1,0-1-1,66 33 1,33-33 0,-33-66-16,66 33 15,-66-33-15,99-33 16,67 0 0,-1-66-1,-98 0 1,-100-1-1,-34 67 1,-65 33 15,0 33-15,66 34 0,33-34-1,0 0-15,33 0 16,-33 0-16,99-33 15,-33 33 1,133-66 0,-133-33-1,0 33 1,-66 66 31,0 0-32,0 0-15,33 66 16,0 0 0,33 1 15,1 32-15,-34-66-1,-33 0 1,-67-33-1,-65 0 1,0-66 0,0-33-1,65 0 1,67-99 0</inkml:trace>
  <inkml:trace contextRef="#ctx0" brushRef="#br0" timeOffset="-106357.73">12799 19083 0,'-33'-33'16,"33"66"31,0 0-32,0 0 1,0 0-1,33-33 1,0 0 0,0-33-16,0-33 31,1 0-15,-68 33-1,-32 33 1,33 0-1,66 33-15</inkml:trace>
  <inkml:trace contextRef="#ctx0" brushRef="#br0" timeOffset="-105557.73">13428 18455 0,'-33'0'16,"33"33"15,33-33-15,-33 33-1,0 0 1,33 66 0,33 33-1,-33-32 1,0-1-1,-33 0 1,33-66 0,-33 0-1,0 0 32,33-33-16,0 0 1,0 0-17,0 0 1,100-33 0,-34 0-1,-66 33-15,66-33 16,-66 33-16,0 0 0,-33-33 15,33 33 1,-33 33 0,33-33-1,1 33 1</inkml:trace>
  <inkml:trace contextRef="#ctx0" brushRef="#br0" timeOffset="-104290.73">14751 18885 0,'0'0'0,"0"-33"16,0-1-1,-34 34-15,34-33 16,-33 0-1,-33 0 1,33 33 0,-66 0 15,0 33-15,33 0-1,66 0-15,-67 34 16,67-34-16,-33 0 15,66 33 1,34 0 0,32-33-1,33-66 1,-33 0 0,-33-33-1,-32 66-15,-1-66 16,-33 33-16,0-34 31,-33 1-31,33 33 16,-34 33 15,34 33-15,-33 0-1,33 67 1,33-1-1,1-33 1,65 0 0,0-33-1,0-66 1,-66-33 0,-33-66-1,-33 32 1,0 34-1,0 66 32,33 33-31,0 34 0,0 32-1,33-33 1,0 0-1,33-66 1,0-33 0,34-66-1,-67 0 1,0 32 0,-33 1-1,-33 66 16,33 33-31,-33 33 16,33 1 0,0-1 15,33-33-15,-33 0-16,66 0 15,-33-33-15,0 0 16,99 0-1,-32-66 1,-34-33 0,-66-1-1,-33 34 1,-34 0-16</inkml:trace>
  <inkml:trace contextRef="#ctx0" brushRef="#br0" timeOffset="-102657.73">860 20770 0,'-33'0'16,"0"0"15,33 33-15,-33-33 0,0 0-1,33 33-15,-33-33 16,33 33-1,-34 66 1,1 166 0,100-100-1,-1-99 1,66-66 0,-66-33-1,0-33 1,-66-33-1,0 66-15,0-33 16,-33 66 0,33-33-1,-99 33 1,33 33 0,-66 132-16</inkml:trace>
  <inkml:trace contextRef="#ctx0" brushRef="#br0" timeOffset="-101840.73">959 20505 0,'0'0'0,"-33"0"32,33-33-17,-33 33-15,0 0 16,0 0 0,0 0-1,0 33 1,-33 33-1,32-66-15,-32 100 16,33-67 0,0 0-1,-33 99 1,33-33 0,33-66-16,0 67 15,0-67-15,33 66 16,0 0-1,0 33 1,33-32 0,0-34-1,1 0 1,32 0 0,0-33-1,0-33 1,34-33-1,-67 0 1,66-66 0,-66-1 15,-66 67-31,66-132 16,-66 132-16,0-33 15,-66-166 1,-33 100-1,-33 33 1,32 99-16</inkml:trace>
  <inkml:trace contextRef="#ctx0" brushRef="#br0" timeOffset="-95108.74">26326 5259 0,'0'0'16,"33"0"31,-33 33-32,33-33-15,-33 33 16,66 0 0,-33 0-1,34 33 1,-1 33-1,-33-66 1,0 0 0,0 0-1,0-33 1,0 0 0,0 0-1,0-33 1,100-66-1,131-99 1,-99 65 0,166-98 15,-199 132-15,-65 66-16,-1-34 15,-33 34-15,-33 0 16,33 33-1,-66 0-15</inkml:trace>
  <inkml:trace contextRef="#ctx0" brushRef="#br0" timeOffset="-89185.73">19877 5358 0,'0'-33'219</inkml:trace>
  <inkml:trace contextRef="#ctx0" brushRef="#br0" timeOffset="-87885.74">21365 5722 0,'0'-33'16,"0"66"109,33-33-110,-33 33-15,33-33 16,-33 33 31,0 0-16,33-33-15,-33 33 15,33 0 31,0 0-46,1-33 0,65-66-1,33 0 1,0 0-1,-32-1 1,-67 67-16,33-33 16,-33 33-1</inkml:trace>
  <inkml:trace contextRef="#ctx0" brushRef="#br0" timeOffset="-86126.73">20075 5358 0,'-33'0'0,"33"-33"31,-33 33-15,33-33-1,-33 33 1,-33-33 0,0 0-1,33 33-15,-33-34 16,32 34-16,-65-33 16,-33 0-1,0 33 1,-34 0-1,67-33 1,66 33-16,-33 0 31,33 0-31,-33 33 0,-34-33 16,1 33 0,66 0-1,-66 1 1,66-1-16,-33 0 15,0 0 1,-1 33 0,1 0-1,33-33 1,33 33 0,-33 0-1,33 1 1,-33-1-1,66 0 1,-33 0 0,33 33-1,33 0 1,-33-66 15,67 67-15,-1-67-1,66 0 1,34 0 0,-34-33-1,0 0 1,67-66 0,-67 33-1,1-33 1,-67-1-1,-66 67-15,33-99 16,-66 66-16,33-33 31,0-66-31,0 32 16,-33 1 15,0 0-15,0 66-16,0-33 15</inkml:trace>
  <inkml:trace contextRef="#ctx0" brushRef="#br0" timeOffset="-83727.73">3109 20340 0,'0'0'0,"0"33"125,0 0-94,0 33-15,0 0-16,33 0 16,0 166-1,66 198 1,-66-232-1,0-32 1,-33-133-16,0 66 16,0-66-1,33 33 1,-33-33 15,0 100-31,34-34 16,-34-33-1</inkml:trace>
  <inkml:trace contextRef="#ctx0" brushRef="#br0" timeOffset="-82992.73">3175 20869 0,'0'-33'15,"0"0"17,33 33-32,-33-33 15,33 33 1,0-33 0,66 0-1,34 33 1,-34 0-1,0 0 1,-33 33 0,34 33-1,-67 0 1,0 0 15,-33-33-15,0 0-1,0 0 1,-33-33-16,33 33 16,-33-33-16,-1 67 15,-32-1 1,-33 33 0,-33-33-1,33-33 1,-100-99-1</inkml:trace>
  <inkml:trace contextRef="#ctx0" brushRef="#br0" timeOffset="-75708.74">926 4233 0,'0'0'0,"0"-33"62,0 66-31,-33 0-15,33 0-16,0 1 16,-33 98-1,0 33 1,33-33 0,33-32-1,33-1 1,0-33-1,0-33 1,-33 0 15,-33 33-31,0 1 16,0 65 0,-33-33 15,0-33-16,33 0 1,0 0 0,0 1-1,33-34 1,0-33 0,0 0 15,-33 33-31,34-33 15,-1 0 1,0 33 0,0 0-1,0-33 1,33 0 15,0 0-15,33 0-1,-32-66 1,32 0 0,-33 33-1,-33-1 1,33 68 0,-33-34-16,0 0 15,0 33-15,67 0 16,32 0-1,-99-33-15,66 0 16,-66 0-16,0 0 16,33 0-16,67-33 15,-67-33 1,-33 32 0,0 34-1,33 0 16,-66 34-31,99-1 16,-66-33-16,34 33 16,197 33-1,-98-66 1,-1 0 0,-33-33-1,-66 0 1,0 0-1,1 0 1,-1 66 0,33 0-1,33-33 1,1 0 15,32 0-15,-33-33-1,-33 0 1,-32-1 0,-1 34-1,33 0 1,33 67 0,1-1-1,65 33 1,0-99-1,-32-33 1,-67 0 0,-33-33-1,0 33 1,-33 33 0,0 0-1,34 33-15,-34-33 16,99 33-1,33 33 1,34-66 0,-34-33-1,-33 0 1,-65 0 0,32-33-1,-33 66 1,66 0-1,34 33 1,-1 0 0,-66-33-16,67 0 15,-133 0-15,33 0 16,66 0-16,33 0 31,-65-33-15,-1 33-1,0-33 1,-33 66 0,33 0-1,34 0 1,65 33 0,1-33-1,-133-33-15,99 0 16,-132 0-16,99-33 15,-32-33 1,-34 0 0,33 33-1,-33 33 1,33 33 0,100 33-1,-34 0 16,67-33-15,-100-33-16,33 0 16,-99 0-16,100-33 15,-34 0 1,0-33 0,-65 33-1,-1 33 1,33 33-1,0 0 1,0 0 0,100 0-1,32-33 1,-65-33 0,-34-33 15,0 0-16,-32 32 1,-34 1 0,33 66-1,0 1 1,33 32 0,100 0-1,32-66 1,-32-33-1,-166 33-15,133-33 16,-166 0-16,99 0 16,0-1-1,-66 34 1,1 0 0,-34 34-1,0-34 1,0 33-1,0 0-15,33-33 16,33 33 0,33-66-1,-32 0 1,-1 0 0,-66-1-1,0 1 1,-66 33-1,33-33 48,-33 0-47,33 0-1,0-132 1,-33 33-1,33 98-15,0-197 16,0 165-16,-33-67 16,0 1-1,-33 0 1,32 99 0,34 0 62,0 0-63,-33 33 1,33-33-16,0 0 16,-33 33-1,33-34-15,-33 34 31,0 0-31,-33 0 16,33 0-16,0 0 0,0 0 16,-99 0-1,32 34 1,34-34 0,-33-34-1,0 1 1,0 0-1,-1 0 1,1-33 0,-33 66-1,99 0-15,-133 33 16,133-33 0,-99 33-1,-33 0 1,65-33-1,-32-33 1,0-33 0,0 0-1,-1 0 1,1 0 0,-33 66-1,65 33 1,-98 33-1,33 33 1,-34-33 0,-32 0-1,98-66 1,-32-33 0,0-33-1,-34 0 16,67 0-15,-100 33 0,-65 33-1,98 33 1,-32 33 0,-34 0-1,166-33 1,-66-33-1,-34-33 1,-65-33 0,65 33-1,-65-33 1,32 33 15,-99 33-31,67 66 31,-67 0-15,133 0 0,164-66-16,-98 33 15,99-33-15,0 0 0,0 0 16,-99-33 0,32 0-1,67 33-15,-132-33 16,99 0-16,-100 0 15,-98 0 1,99 33 0,-100 66-1,67 0 1,32 33 0,67-66-1,0 0 16,-34-66-15,100 33 0,0-33-16,-132-33 15,132 33-15,-133 0 16,1 0 0,-66 66-1,65 0 1,-98 99-1,131-99 1,1 1 0,0-68-1,33 1 1,-1-33 15,-32 33-15,-33-33-1,-1 66 1,1 33 0,-33 0-1,32 0 1,1-33 0,-1-33-1,67 0 1,0 0-1,66 0 1,-33 33 0</inkml:trace>
  <inkml:trace contextRef="#ctx0" brushRef="#br0" timeOffset="-73711.73">5259 21001 0,'0'-66'0,"0"33"78,33 33-31,-33 33-47,33-33 16,-33 33-16,132 100 15,-66-67 1,-33-33-16,0 33 16,0-33-1,0 0-15,1-33 32,-34-33-17,0 0 1,0 0-1,66-33 1,33-67 0,33 34-1,67 0 1,-34 0 0,-33 33-1,-32-1 1,-67 67-1,-66 0 17</inkml:trace>
  <inkml:trace contextRef="#ctx0" brushRef="#br0" timeOffset="-73177.73">7210 21233 0,'-33'0'16,"33"33"62,33 0-62,-33 0-16,33 0 0,33 166 15,0-34 1,-66-132-16,66 132 16,-66-132-1,67 67-15,-67-1 16</inkml:trace>
  <inkml:trace contextRef="#ctx0" brushRef="#br0" timeOffset="-72761.73">7045 20968 0,'0'0'0,"0"-33"16,0 0-1,0 0-15,33 0 16,0-33 0,66 0-1,33 0 1,-33 66 0,34 66-1,-34 66 16,-66 0-15,0 67 0,-99-67-1,-33 33 1,-34-65 0,1-100-1,-33-34-15</inkml:trace>
  <inkml:trace contextRef="#ctx0" brushRef="#br0" timeOffset="-71611.73">8103 21762 0,'0'0'0,"0"-33"15,0 0-15,0 0 16,0-66-1,33-1 1,-33 67-16,33-33 16,0 66-16,0 0 31,-33 33-31,33 66 31,-33 34-15,0-34-1,33-33 1,0-66 0,0 33-1,34-33 1,65-33 0,-66 0-1,33-33 1,-66-33-1,-33 66-15,0-67 16,0 67-16,0 0 16,-33 0-16,0-33 15,0 99 1,0 0 0,0 66-1,0 1 16,66 32-15,0-99 0,66-33-1,34-99 1,-67-1 0,-66-32-1,0 66 1,-66 33-1,32 33 1,1 66 0,66 0-1,1 0 1,32 1 0,33-67 15,-33-34-16,-33-32 1,0-66 0,-66 66-1,33-33 1,0 132 15,33 0-15,0 33-1,66 0 1,-32-33 0,32-33-1,-66-66 1,0-66 0,-33-1-1,-33 67 16,33 33-31</inkml:trace>
  <inkml:trace contextRef="#ctx0" brushRef="#br0" timeOffset="-70708.74">9757 21101 0,'0'33'62,"33"-33"-46,0 0-16,0 0 15,0-33 1,33-1 0,0-65-1,-33 33 1,-33-33 0,-33 66-1,-33 33 1,0 66-1,0 0 1,66 33 0,0 1-1,66-34 1,132-66 0,34-100-1,132-65 16,-67 0-15,-231 99 0,34-67-1,-167 67 1,-32 66 0,-33 66-1,66 34 1,0-1-1,99 0 1,0-66 0,66-99-1,66-66 1,-32-34 0,-67-32-1,-66 65 16,-33 133-31,-67-132 16,67 99-16,-33 0 16,0 0-1,33 33 1,66 33 0,0 66-1,0 67 1,66 65-1,34 67 1,131 132 0</inkml:trace>
  <inkml:trace contextRef="#ctx0" brushRef="#br0" timeOffset="-69478.73">8136 23316 0,'0'0'0,"0"-33"0,0 0 16,0-33 0,0-66-1,0 33 1,33 32 0,33 34-1,0 33 16,67 0-15,-100 0-16,33 0 16,-33 0-16,-33 33 0,99-33 15,-66 0-15,66-33 16,-32-33 0,-1-33-1,0 0 1,-33 0-1,0 66 1,33-1 0,0 68-1,67-1 1,-34-33 0,33-33-1,-33-100 16,-33 34-15,-32-33 0,-1 32-1,0 100 1,0 0 0,33 67-1,66 32 1,34-99-1,-67-33 1,33-133 0,-66 34-1,-33-33 1,0 99 0,0 66-1,34 66 16,32 0-15,0-33 0,-66 0-16,66-33 15,-66 0-15,0-33 0,67-33 16,32-33 0,0-100-1,-33 67 1,34 66-1,32 99 1</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17:29.287"/>
    </inkml:context>
    <inkml:brush xml:id="br0">
      <inkml:brushProperty name="width" value="0.05292" units="cm"/>
      <inkml:brushProperty name="height" value="0.05292" units="cm"/>
      <inkml:brushProperty name="color" value="#C00000"/>
    </inkml:brush>
  </inkml:definitions>
  <inkml:trace contextRef="#ctx0" brushRef="#br0">14883 2514 0,'0'-34'31,"33"34"47,-33 34-78,0-1 16,33-33-16,-33 33 15,33 0 1,0 33 0,0-33-1,0 0 1,0-33-1,0 0 32,0-33-47,34 0 16,65-33 0,66-33-1,-65-1 1,32 34-1,-99 33 1,-33 33 15,0 0-31</inkml:trace>
  <inkml:trace contextRef="#ctx0" brushRef="#br0" timeOffset="1068">5093 2381 0,'-33'0'16,"0"0"0,0 0-1,0 0 1,0 0-16,33 33 16,-33 0-1,33 34 1,33-67-1,0 33 1,0-33 15,33-33-15,-33-1 0,-33 1-1,-33 0 1,33 66-1</inkml:trace>
  <inkml:trace contextRef="#ctx0" brushRef="#br0" timeOffset="6135">1124 4597 0,'0'-33'219,"67"33"-219,-34 0 0,33 0 15,66 0 1,-66-33 0,67 33-1,-100 0 1,33 0 0,-33 0-1,-33-33 16,33 33-31,0 0 32,0 0-17,-66 0 173,33 33-141,0-66-16,0 66 203,33 0-171,-33 0-63,0 0 0,0 33 15,0-33 1,33 0 0,-33 67-1</inkml:trace>
  <inkml:trace contextRef="#ctx0" brushRef="#br0" timeOffset="6999">2447 4200 0,'0'33'94,"0"0"-79,-33-33-15,0 67 16,0 65-1,0-33 1,0 0 0,33 34-1,0-1 1,33 0 0,0-33-1,33 34 1,0-67-1,34 0 1,-1-33 0,132 0-1</inkml:trace>
  <inkml:trace contextRef="#ctx0" brushRef="#br0" timeOffset="7716.99">2877 4299 0,'33'0'47,"-33"34"-32,0-1 1,33 66-1,34 33 1,-1 100 0,0-1-1,-66-198-15,33 133 16,0-133-16,0 99 16,0-33-1,0 0 1,-33-32-1,-33-67 1</inkml:trace>
  <inkml:trace contextRef="#ctx0" brushRef="#br0" timeOffset="8216">3043 4663 0,'0'-33'0,"33"33"0,0 0 31,0-33-15,0 33-16,99-33 15,34 0 17,-67 66-17,33 66 1,-99-33-1,0 67 1,0-34 0,-33 0-1,-33-33 1,-33-33 0,-33 0-1,0 1 1,-100-68-1,34-98 1</inkml:trace>
  <inkml:trace contextRef="#ctx0" brushRef="#br0" timeOffset="8816">4002 4895 0,'33'0'47,"0"0"-16,0 0-31,0 0 16,0 0-16,33 0 15,67 0 1,32-33 0,-99 33-1,-33 0 17,0-33-17,0 33 1,0 0-16</inkml:trace>
  <inkml:trace contextRef="#ctx0" brushRef="#br0" timeOffset="9315.99">4597 4597 0,'-33'0'16,"33"-33"-16,33 33 62,-33 33-62,33-33 16,33 33 0,-33 0-16,67 0 15,-100 0-15,99 34 16,-33-1 0,0-33-1,-33 0 1,-33 0 15,-33-33-31,0 0 47,33 33-31,-66 33-1,0-33 1,-33 33-1</inkml:trace>
  <inkml:trace contextRef="#ctx0" brushRef="#br0" timeOffset="10333">5788 4564 0,'0'0'0,"-33"0"0,33-33 32,-33 33-17,0 0-15,-1 0 16,1 0-1,-33 0 1,0 0 0,0 66-1,0 0 17,33 33-17,33 1 1,66-34-1,0 0 1,66-99 0,1-66-1,-67 33 1,-33-34 0,-66 34-1,66 66 48,-33 33-48,33 0 17,-33 0-32,33 0 15,0 34 1,33 32-1,0 0 1,0 0 0,1-33-1,-34 1 1,-33-34 0,33 0-1,-33-66 16,0 0-15,0 0 0,0-1-16,0-65 15,0-33 17,0-33-17,0-67 1,0 166-1,-33-33-15</inkml:trace>
  <inkml:trace contextRef="#ctx0" brushRef="#br0" timeOffset="10766.99">6416 4167 0,'33'0'47,"0"0"-31,-33 33-16,33-33 0,34 66 16,32 1-1,33 98 1,-33-33-1,-33 67 1,-33-34 0,-33-132-16,0 99 15,-33-99 1,-33 166-16</inkml:trace>
  <inkml:trace contextRef="#ctx0" brushRef="#br0" timeOffset="62491.99">893 6185 0,'0'-33'16,"0"-1"0,33 34-16,-33-33 15,0 66 126,0 1-126,33-1 1,-33 0-16,0 0 0,0 0 0,33 66 16,-33-66-16</inkml:trace>
  <inkml:trace contextRef="#ctx0" brushRef="#br0" timeOffset="63226">992 5788 0,'-33'0'16,"0"0"15,33-33-31,-33 33 16,0 0-1,0 33-15,-33 0 16,0 0 0,32 33 15,1-33-31,0 33 16,33-33-16,-33 33 15,0 34 1,33-67-16,0 33 15,0-33-15,0 0 16,33 99 0,0-32-1,33-34 1,34 0 0,-34-33-1,-33-33-15,33 0 16,-33 0-16,33 0 15,67-66 1,-34-33 0,-33 32 15,-66 34-31,33-66 16,-33 66-16,0 0 0,-33 0 15,-33-99 1,0 32-1,-1 34 1,-32 0 0</inkml:trace>
  <inkml:trace contextRef="#ctx0" brushRef="#br0" timeOffset="66889">1687 6185 0,'0'-33'16,"-33"33"-16,0 0 47,33-34-31,33 34 77,0 0-61,0 0-17,0 0-15,0 0 16,33 0-16,0 0 15,0 0 1,1-33 15,-34 33-15,0 0 0,0 0-1,0 0 1,0 0 31,0 0 78,-33 33 0,0 1-63,0-1-62,0 0 0,0 33 16,0 0-1,33-33 1,-33 0 15</inkml:trace>
  <inkml:trace contextRef="#ctx0" brushRef="#br0" timeOffset="72060.99">2943 5755 0,'-33'0'62,"0"0"-31,33 33-15,-33 0-16,0 0 31,-66 66-31,66 0 32,33-33-17,0 34 1,0-1-1,0-33 1,0 66 0,33-32-1,33-1 1,33-33 0,-33 0-1,67 0 1</inkml:trace>
  <inkml:trace contextRef="#ctx0" brushRef="#br0" timeOffset="73240.99">3043 6118 0,'33'0'78,"0"0"-47,0 0-31,0 0 16,0 0 0,0 0-16,0 0 15,66 0 1,1-33-1,-34 33 1,-33 0 0,0 0 15,-33 33 344,0 1-375,0-1 0,0 0 16,0 66-1,0-33 1,0-33-1,33 0 1,-66-33 0</inkml:trace>
  <inkml:trace contextRef="#ctx0" brushRef="#br0" timeOffset="73891">4002 5622 0,'0'33'47,"0"1"-32,0-1 1,33 66 0,0 66-1,-33-33 1,33 67 0,-33-1-1,33-32 1,-33-1-1,0-66 1,0-66 15,0 0-31</inkml:trace>
  <inkml:trace contextRef="#ctx0" brushRef="#br0" timeOffset="74507">4101 5920 0,'0'0'0,"0"-33"47,33 33-32,0 0 1,0 0 0,0 0-16,67 33 15,-34 0 1,33 0-1,-66-33 1,0 33-16,-33 0 31,0 0-31,0 0 16,-33 34 15,-33-34-15,0 0-1,0 0 1,-67-33 0,67-33-1,33 0-15,-66-33 16</inkml:trace>
  <inkml:trace contextRef="#ctx0" brushRef="#br0" timeOffset="75607.99">4928 5854 0,'0'0'15,"0"33"110,33-33-125,-33 33 0,0 0 16,99 99 0,-66-99-1,0 1 17,0-1 46,-33 0-63,33-33 1,1-33 93,-34 0-77,33-1-17,-33 1 1,33 0-16,33-99 15,-33 66 1,-33 33 0</inkml:trace>
  <inkml:trace contextRef="#ctx0" brushRef="#br0" timeOffset="78240">6350 6019 0,'0'-33'78,"-33"33"-46,33-33-17,-33 33 1,0 0 15,-33 0-15,33 0-1,-34 0 1,1 33-16,-66 33 16,33 34-1,99-1 1,66-66 15,66-33-15,0-66-1,-32 0 1,-67-1 0,0-32-1,-66 66 1,33-33 0,-33 66-1,0 0 1,66 33 31,-33 0-32,0 0 1,33 0 0,0 33-1,0 34 1,33-34-1,-33 0 1,33 33 0,-33-33-1,0 0 1,1 1 0,-34-34 15,0-66-16,0 0 32,0-1-47,33 34 16,-33-99-16,0 0 31,33-66-15,-33-1-1,0 67 1,33 0 0,-66 33-16</inkml:trace>
  <inkml:trace contextRef="#ctx0" brushRef="#br0" timeOffset="78791">6846 5655 0,'0'-33'32,"0"66"-32,33-33 31,0 34-31,33 32 31,67 33-15,-1 33-1,-33 67 1,-66-34 0,-33-132-16,0 166 15,0-166-15,-33 66 16,0 33 0,-66-33-1</inkml:trace>
  <inkml:trace contextRef="#ctx0" brushRef="#br0" timeOffset="79423">7938 6019 0,'33'0'109,"0"0"-109,0 33 16,33-33-16,99 0 16,-132 0 15,0 0-31,67-33 31,-34 33-31</inkml:trace>
  <inkml:trace contextRef="#ctx0" brushRef="#br0" timeOffset="79760">7938 6383 0,'0'0'16,"33"0"31,0 0-32,0 0-15,0 0 16,33 0-1,33 0 1,0 33 0,34-33-1,-67 0-15</inkml:trace>
  <inkml:trace contextRef="#ctx0" brushRef="#br0" timeOffset="80358.99">8268 5755 0,'-33'0'15,"66"0"17,-33 33-1,33-33-31,-33 33 15,33-33-15,34 66 16,65 33 0,-33-33-1,33 34 1,-66-67 15,34 33-15,-34-33-1,-66 0 1,-33-33 15,33 33 1,-33-33-32,0 33 15,-34 33 1,-32 33-1,99-65-15,-99 65 16,66-66 0,-66 99-16</inkml:trace>
  <inkml:trace contextRef="#ctx0" brushRef="#br0" timeOffset="85072.99">10220 5986 0,'0'-33'47,"-34"0"-16,1 33-16,33-33 1,-33 33-16,0 0 16,-132-66-1,0 33 1,65-66 0,67 32-1,33-32 1,33 0-1,0 33 1,0 33 0,67 33-1,-34 33 1,33 33 0,33 66 15,-32 1-16,-67-34 1,0 0 0,-66 33-1,0-66 1,-34 1 0,34-67-16,-33 33 15,33-33-15,0 0 16,-99-100-1</inkml:trace>
  <inkml:trace contextRef="#ctx0" brushRef="#br0" timeOffset="86206">10649 5854 0,'0'-33'0,"0"66"63,34 0-47,-34 0-1,0 0-15,33 0 16,-33 33-1,33-33 1,0-33 0,33-33-1,-33-33 1,0 0 0,-33 33-1,-33 33 1,33 66-1,-33-33 1,33 33 0,33-33-1,-33 0-15,66-33 16,-33 0 0,33-33-1,-33 0 1,34-33-1,-67 0 1,0 33 0,-34 33-1,34 33 17,0 0-17,0 0-15,34 0 16,-1 66-1,66-65 1,-33-68 0,33-32-1,-33-99 1,-33 33 0,-33-67 15,-33 67-16,0 66 1,0 33 0,0 33-1,33 66 1,0 33 0,0 66-1,0-131-15,33 98 16,-33-66-16,33 132 15,0 67 1,0-67 0,1 67-1,-1-100 1,0-32 15,0-1-15,-33-99-1</inkml:trace>
  <inkml:trace contextRef="#ctx0" brushRef="#br0" timeOffset="86622">11476 5953 0,'0'0'0,"0"-33"16,0 0-16,33 33 16,0-33-1,1 33 1,32 0-1,33 0 1,33 33 0,-66 33-1,0 0 1,-66 0 0,0-33-16,-66 34 15,66-34-15,-66 0 16,-33 33-1,33-66 1,0-66 0,-34-100-1</inkml:trace>
  <inkml:trace contextRef="#ctx0" brushRef="#br0" timeOffset="87056">12369 6118 0,'0'0'0,"0"-33"0,-33 33 32,33-33-17,-33 33-15,0 33 16,33 0 0,-33 1-1,66-1 16,33-66-15,0 33 0,-66-67-1,0 34 1,-33 0 0,0 33-1,0 33-15</inkml:trace>
  <inkml:trace contextRef="#ctx0" brushRef="#br0" timeOffset="87656">12865 5292 0,'0'33'62,"0"0"-46,0 0-16,0 0 16,0 33-16,33 66 15,1 1 1,-1-67 0,0 33-1,-33-33 16,0-33-15,33-33 0,-33 33-1,33-33 17,0 33-1,0-33-16,0 0-15,66 0 16,0 0 0,1-33-1,-1 33 1,-33 0-16</inkml:trace>
  <inkml:trace contextRef="#ctx0" brushRef="#br0" timeOffset="88838">14023 5887 0,'0'0'0,"0"-33"0,0 0 31,-33 33-15,33-33-16,-33 0 16,-33 33-1,33-33 16,-34 33-15,-32 0 0,0 33-1,99 0-15,-66 0 16,66 0-16,-33 33 16,66 33-1,33-33 1,33-33-1,33-33 1,-32-66 0,-34 0-1,-33-33 1,-66 33 0,0 33 15,33 66-16,0 0 17,0 33-17,0 0 1,33 33 0,0-66-1,0 1 1,0-34-16,33-34 15,-33 1-15,0-33 16,0-33 0,-33-33-1,0 66 1,-33 33 0,33 66 15,0 0-16,0 0 1,0 33 0,0 33-1,0-33 1,33-33 0,34-33-1,-1-33 1,0-66-1,-66 33 1,0 0 0,-33 66 31,33 33-32,-33 66 1,33-33-1,33 0 1,33 34 0,66-67-1,1-66 1,-1-34 0,-66-65-1,-66 99-15,0-99 16,0 99-16,-66-33 15,-33 32 1</inkml:trace>
  <inkml:trace contextRef="#ctx0" brushRef="#br0" timeOffset="90225">595 7971 0,'-33'0'15,"33"-33"79,33 33-63,0 0-31,0 0 16,1 0 0,131 66-1,-165 99 1,-66-33-1,33-66 1,33-32-16,-66 32 16,66-33-1,0-66 17,33 33-17,-33-33 1,33 33-1,0-33 1,0 33-16,66-34 16,-33 34-16</inkml:trace>
  <inkml:trace contextRef="#ctx0" brushRef="#br0" timeOffset="90874.99">794 7673 0,'0'0'0,"0"-33"0,-33 33 15,0 0 1,0 0 0,-1 0-1,-32 0 1,0 0 0,33 0-1,33 33-15,-66 0 16,66 0-16,-66 66 15,0 34 1,33 32 0,33 33-1,0-65 1,33-100-16,0 66 16,0-66-1,66 33 1,-66-33-16,33 0 15,-33-33-15,67 0 16,98-33 0,-33-33-1,-65 0 1,-67-33 0,0 0-1,-66-34 1,-34 1-1,1 33 1,0 33 0,33-1-1</inkml:trace>
  <inkml:trace contextRef="#ctx0" brushRef="#br0" timeOffset="108285.99">2117 7474 0,'0'34'47,"33"-34"62,-33 33-93,0 0-1,0 33-15,33 99 16,-33-99-16,33 199 16,0-232-16,-33 99 15,0-99-15,0 100 16,0-100 0,33 33-16,-33 0 62,0 0-31,0-33-15,33 66 0,-33 1-1</inkml:trace>
  <inkml:trace contextRef="#ctx0" brushRef="#br0" timeOffset="109019">2216 8004 0,'33'0'63,"-33"-33"-63,33 33 15,-33-33 1,33 33-16,33 0 15,-33 0 1,67-34 0,-67 34-16,33 34 15,0-34 1,0 33 0,-33 33-1,33 0 1,-66-33-1,33 0 1,-33 33 0,0-33-1,-33 0 17,0 0-17,0-33-15,0 33 16,-66 34-1,33-34 17,-34 0-17,1-33 1,66 0-16,-99-66 0</inkml:trace>
  <inkml:trace contextRef="#ctx0" brushRef="#br0" timeOffset="113785">3539 7739 0,'-33'33'125,"0"33"-93,0 0-32,0 34 15,-34 65 1,34-66 0,33-33-1</inkml:trace>
  <inkml:trace contextRef="#ctx0" brushRef="#br0" timeOffset="114218">3539 7739 0,'0'33'47,"0"0"-1,33-33-46,-33 33 16,33-33-16,-33 33 16,66 67-1,-33-1 1,33 0 0,-33-33 15,-33-33-31,33 0 15,-33 0-15,34-33 16</inkml:trace>
  <inkml:trace contextRef="#ctx0" brushRef="#br0" timeOffset="115268">4167 7904 0,'33'0'109,"0"0"-78,0 0-31,0 0 0,1 0 0,65 0 16,0 34 0,-66-34 31,0 0-32,0-34 48,0 34-16,-33 34 109,33-34-125,-33 33-31,0 0 16,33 0-1,-33 33 1,33 0-16</inkml:trace>
  <inkml:trace contextRef="#ctx0" brushRef="#br0" timeOffset="116417.99">5457 7971 0,'-33'0'16,"33"-33"-16,0-1 31,0 1-15,-33 33-16,33-33 15,-33 33 1,-33 0 15,33 0-15,-34 0 0,1 66-1,0 34 1,33-1-1,33-33 1,33 33 0,33-66-1,0 0 1,34-33 0,-34-33-1,-33-33 1,0-33-1,-33 33 1,0 0 15,-33 33-15,33 0 15,0 66 0,0 0 1,33 0-17,0 33 1,0 66 0,0-66-1,0 34 1,0-34-1,0 33 1,0-66 15,1 0-15,-34 0 0,0-66-1,0 0 16,0 0-31,0 0 16,0-33 0,33-100-1,-33-32 1,33 66 0,-33-1-16</inkml:trace>
  <inkml:trace contextRef="#ctx0" brushRef="#br0" timeOffset="116852.99">6019 7508 0,'33'0'94,"199"231"-63,-166-165-31,-33 0 16,99 232-1,-132-100 1,-66 265 0</inkml:trace>
  <inkml:trace contextRef="#ctx0" brushRef="#br0" timeOffset="117767.99">1786 7805 0,'0'33'31,"-33"-33"-15,33 33-1,-33 0-15,0 100 16,0 32 0,0 0-1,33 100 1,33-100-1,66 1 1,66-1 15,34-33-15,65 34-16</inkml:trace>
  <inkml:trace contextRef="#ctx0" brushRef="#br0" timeOffset="118788.99">7144 8103 0,'-33'0'0,"66"0"47,0 0-31,0 0-1,0 0 1,0 33-1,0-33-15,0 0 0,99 0 16,67 0 15,-67-33-15,-66 33 0,-33 33-16</inkml:trace>
  <inkml:trace contextRef="#ctx0" brushRef="#br0" timeOffset="119050.99">7210 8467 0,'-33'0'15,"66"0"17,0 0-17,0 0 1,0 0-16,0 0 0,0 0 16,33 0-1,133 0-15</inkml:trace>
  <inkml:trace contextRef="#ctx0" brushRef="#br0" timeOffset="119535">7706 7706 0,'-33'0'0,"33"33"47,0 0-31,0 0-1,33-33-15,33 66 16,33 34 0,67-34-1,-34 33 1,0 0 0,-66-66-1,-66 33 1,-66 1-1,0-1 1,0 0 15,-33 0-15,33-33 0,0 33-16</inkml:trace>
  <inkml:trace contextRef="#ctx0" brushRef="#br0" timeOffset="120101">8731 7574 0,'0'33'62,"0"0"-46,0 0-16,0 0 0,0 0 16,33 66-1,33 133 1,-32-34-1,-1-99 1,-33 34-16</inkml:trace>
  <inkml:trace contextRef="#ctx0" brushRef="#br0" timeOffset="120534">8698 7607 0,'0'0'0,"0"-33"0,0 0 32,33 33-17,0 0 1,33 0-1,34 0 1,-67 0-16,99 66 16,-132-33-16,99 33 15,0 33 1,-32 34 0,-34-1-1,-66 0 1,33-99-16,-33 99 15,-1-98-15,1 32 16,-66 0 15,-33-66-15,33-33 0,-34-66-16</inkml:trace>
  <inkml:trace contextRef="#ctx0" brushRef="#br0" timeOffset="121084">9525 8235 0,'0'0'0,"-33"0"0,66 0 62,-33 33-46,33-33 0,0 0-16,0 0 15,-33-33-15,66 0 16,1-33 0,-34 0-1,-66 0 1,-1 66-1,-32 33 1,0 33 15,0 33-15,66-33 0,0 0-1,66 1 1,-33-34-16,66-33 15,-65 0-15,230-67 0</inkml:trace>
  <inkml:trace contextRef="#ctx0" brushRef="#br0" timeOffset="121385">10253 7541 0,'-33'0'15,"-1"0"32,34 33-31,0 0-16,0 0 16,-66 99-1,66 0 1,0 34-1,0-1 1,33-66 0,0-66-1,-66-33-15</inkml:trace>
  <inkml:trace contextRef="#ctx0" brushRef="#br0" timeOffset="121617">9955 7607 0,'0'0'0,"33"0"15,-33-33 1,33 66 0,33-33-1,33 66 1,1 33-1,-1 0 1,0 100 0,33 65-1</inkml:trace>
  <inkml:trace contextRef="#ctx0" brushRef="#br0" timeOffset="121899.99">10914 7541 0,'33'0'0,"-33"-33"0,-33 66 62,33 0-62,-33 0 16,33 0-16,-33 99 16,33-99-16,-66 100 15,33 65 1,-100 33 0</inkml:trace>
  <inkml:trace contextRef="#ctx0" brushRef="#br0" timeOffset="122168">10782 7441 0,'0'0'0,"0"-33"0,0 66 0,33-33 47,-33 33-31,66 34-1,0-1 1,33 132 0,-33-32-1,1 98 1,-34-98 0,0 98-1</inkml:trace>
  <inkml:trace contextRef="#ctx0" brushRef="#br0" timeOffset="122651">11542 8004 0,'0'-33'0,"-33"33"16,33-33 0,-33 33-1,0 0 1,0 0-1,0 0-15,0 33 16,0 33 15,33 33-15,0-33 0,0 0-1,66 0 1,0-99-1,33-33 1,-32-66 0,-67 33-1,-33 66 1,-1 66-16</inkml:trace>
  <inkml:trace contextRef="#ctx0" brushRef="#br0" timeOffset="123066.99">11642 7838 0,'0'33'47,"0"0"-31,0 1-1,0-1-15,33 0 16,0 99 0,-33-33-1,33-33 1,-33-33-1,0-66 32,0 0-47,0-66 32,0-33-17,33 33 1,0-1-16</inkml:trace>
  <inkml:trace contextRef="#ctx0" brushRef="#br0" timeOffset="123800">12204 7938 0,'0'0'16,"0"-34"-1,-33 34-15,33-33 16,-33 0-1,0 33 1,-33 66 0,32 1-1,-32 32 1,66 0 0,33 0-1,34-66 1,-34-33-16,66-66 15,-66 66-15,33-66 16,0-33 15,-33 66-15,-66 33 0,33 33-1,0 0 1,0 0-1,0 66 1,0 33 0,33-98-16,-33 98 15,0-99-15,33 99 16,0-33 0,-33 1-1,0-1 1,0-66-1,-33 0 1,0-33 0,-66-66 15,0 33-15,99 0-16,-66-33 15,66 32-15,-33 34 0,0-165 0</inkml:trace>
  <inkml:trace contextRef="#ctx0" brushRef="#br0" timeOffset="124735">13361 8301 0,'34'0'31,"-68"-33"1,34 0-32,-33 0 15,-66-99 1,-99-67-1,32 100 1,1-66 0,99 66-1,66 32 1,0 1 0,0 33-1,66 0 1,-33 66-1,33 0 1,-33 33 15,-33 34-15,-33 32 0,0-33-1,0 33 1,0 1-1,33-67 1,0 0 0,33 0-1,33 33 1,0-32 0,67-67-1,65 0 1,-66-100-1,-132 67-15,67-132 16,-67 132 0,-100-232-16</inkml:trace>
  <inkml:trace contextRef="#ctx0" brushRef="#br0" timeOffset="125884.99">14023 7408 0,'0'0'0,"0"-33"0,-33 33 32,33 33 15,0 33-16,0 34-16,33 65 1,0 0 0,0 1-1,-33-34-15</inkml:trace>
  <inkml:trace contextRef="#ctx0" brushRef="#br0" timeOffset="126299.99">13957 7309 0,'0'0'0,"0"-33"0,33 33 31,-33-33-16,33 33 1,66 0 0,33 33-1,1 66 1,-34 34 0,-66-100-16,33 99 15,-33-99 1,-33 33-16,0 100 15,-66-67 1,0 0 0,-66-66-1,32-66 17,1-33-17,0-100-15</inkml:trace>
  <inkml:trace contextRef="#ctx0" brushRef="#br0" timeOffset="126785">14982 7772 0,'0'0'0,"0"-33"16,-33 33 0,33-33-1,-33 0 1,0 33-1,0 33 1,-33 66 0,-1 0-1,67 1 1,34-1 0,65-66-1,0-66 1,0-33-1,-66-67 1,-66 34 0,-33 33-1,33 66 17,-33 66-32</inkml:trace>
  <inkml:trace contextRef="#ctx0" brushRef="#br0" timeOffset="127733">15214 7739 0,'33'0'0,"-33"-33"15,-33 33 1,33 33 31,-34 0-32,34 0 1,0 33 0,34 1-1,-1-34 1,0-33-1,66-67 1,-66 1 0,0 0-1,-33 33 1,-33 33 0,33 33-1,0 0 1,-33 33-1,66 1 1,33-1 0,33-66-1,67-100 17,-67 1-17,-33-66 1,-99-1-1,-99 1 1,66 99 0,32 66-1,34 33 1,0 33 0,-33 33-1,66 67 1,-33-34-1,0-33 1,0-33 0,34-66-1,-34-33 17,0 0-17,66-66 1,-33 33-1,0 33 1,33 33 0,33 33-1,-66 33 1,33 33 0,-66-33-1,-33 1 1,-66-1-1,0-66 1,-33-99 0</inkml:trace>
  <inkml:trace contextRef="#ctx0" brushRef="#br0" timeOffset="128000">16107 7276 0,'0'0'0,"0"33"16,0 0 15,33 0-15,-33 0-16,33 100 15,0-1 1,0 33 15,0 34-31</inkml:trace>
  <inkml:trace contextRef="#ctx0" brushRef="#br0" timeOffset="128499.99">16536 7838 0,'34'0'78,"-1"0"-63,0 0 1,0 0 0,-33-33-16,33 33 15,0-66 1,0 33-1,-66 0 1,0 0 0,-33 66-1,33-33 1,-34 99 0,34-33-1,33 34 1,33-34-1,67 0 1,32-33 15,99-99-31</inkml:trace>
  <inkml:trace contextRef="#ctx0" brushRef="#br0" timeOffset="129797">14321 8764 0,'-33'-33'47</inkml:trace>
  <inkml:trace contextRef="#ctx0" brushRef="#br0" timeOffset="130450">10352 9029 0,'0'33'63,"0"0"-63,0 0 15,0 0-15,0 0 0,0 0 16,33 133 0,0-34-1,0 33 1,-66 1-1</inkml:trace>
  <inkml:trace contextRef="#ctx0" brushRef="#br0" timeOffset="130716">10220 8963 0,'0'-33'15,"33"33"-15,0 0 32,-33 33-17,33-33-15,66 66 16,33 0 0,34 66-1,-1 1 1,-33-34-1,-66 0 1</inkml:trace>
  <inkml:trace contextRef="#ctx0" brushRef="#br0" timeOffset="130984">11046 8797 0,'-33'0'16,"33"33"15,33-33-31,-33 67 16,33-1-1,34 99 1,-1 34-1,-33-67 1,33 33 0</inkml:trace>
  <inkml:trace contextRef="#ctx0" brushRef="#br0" timeOffset="131899">11443 9459 0,'0'0'0,"33"0"47,-33 33-16,33-33-31,0 0 16,1 0-16,32 0 15,0-33 17,-33-33-17,-33 0 1,0-1-1,-66 34 1,0 66 0,-1 34-1,1-1 1,33 66 0,33-99-16,66 0 15,-66 0-15,100 0 16,65-66-1,66-66 1,-131 33 15,-1-33-31,-132 32 32,0 67-32,-33 0 15,33 0-15,-34 34 16,34-1-1,33 33 1,33-33 0,34-33-1,32-33 1,-33 0 0,-33 33-1,-33 33 16,33 0-31,0 66 16,0 0 0,0 67-1,33-34 17,-66-66-17,0 0 1,-33 0-1,-33-33 1,0-33 0,-33 0-1,33-66 1,33-132-16</inkml:trace>
  <inkml:trace contextRef="#ctx0" brushRef="#br0" timeOffset="132097">12634 9492 0,'0'33'47</inkml:trace>
  <inkml:trace contextRef="#ctx0" brushRef="#br0" timeOffset="132598.99">13031 8797 0,'0'33'46,"0"1"-30,0-1-16,33 0 16,0 66-1,0 33 1,0 0 0,0-32-1,-33-34 1,0-33-1,0 0 1,33 0 0,0-33 15,0 0-15,0 0-1,34-33 1,32 33-1,0 0 1,66-33-16</inkml:trace>
  <inkml:trace contextRef="#ctx0" brushRef="#br0" timeOffset="133698.99">14188 9194 0,'0'0'0,"-33"-33"0,33 0 31,-33 0-15,0 0 0,-33 0-1,0 66 1,-33 33 0,32 33-1,34 1 1,66-34-1,67-33 1,-1 0 15,33-99-31,-66 0 32,-33-1-17,-66 1 1,33 33-16,0 0 15,-33 33-15,33-33 16,-33 33 0,33 33-1,33 33 1,-33 33 0,33-32-1,0-1 1,0-33-1,34-33 1,-34-66 0,33-34-1,-66 34-15,0 0 32,0 33-32,0 0 15,0 0 1,-33 33-1,33 66 1,0 33 0,0 1-1,0-1 1,66-66 0,-33-33-16,66-66 15,-66 66-15,33-100 16,1 1-1,-34 0 1,-33 66 0,-33 33-1,-1 33 17,34 0-17,0 66 1,0 1-1,67-1 1,98-33 0,-33-66-1,1-66 1,-34-67 0,-99-32-1,-33 0 1,-100 32-1</inkml:trace>
  <inkml:trace contextRef="#ctx0" brushRef="#br0" timeOffset="136516">661 9260 0,'0'-33'47,"34"33"47,-34-33-79,33 33-15,0 0 16,0 0-16,0 0 16,-33 33 15,0 0-15,-33 0-1,0 34 1,33-34-1,33-33 64,0 0-33,-33 33-30,33 0 0,-33 0-16,33 0 15,-99 99-15,-33-165 16</inkml:trace>
  <inkml:trace contextRef="#ctx0" brushRef="#br0" timeOffset="137099">827 8963 0,'0'-33'31,"-33"33"1,33 33-32,-33-33 15,33 33 1,-33 0-16,-34 66 15,34-66-15,0 0 16,0 100 0,0-1-1,33-33 1,0 0 0,33 1-1,33-34 1,67 0-1,-34-66 1,33-33 0,-33-33-1,-32-34 1,-67-32 15,0 0-15,-67-34-1,1 133 1,-132 66 0</inkml:trace>
  <inkml:trace contextRef="#ctx0" brushRef="#br0" timeOffset="143097.99">2216 9922 0,'0'33'125,"0"33"-109,0-33-16,0 33 0,0 298 16,33-132-1,0-1 1,0-99 0,0-65 15,-33 32-16,33 33 1,-33-66-16</inkml:trace>
  <inkml:trace contextRef="#ctx0" brushRef="#br0" timeOffset="143648">2282 10385 0,'33'0'47,"0"-33"-32,0 33 1,0-33-16,0 33 0,34 0 15,32-33 1,66 66 0,-66 0-1,1 0 1,-100 33 0,0 33 15,-100 34-16,1-34 1,0-33 0,-33-66-1,32-33 1,-98-99 0</inkml:trace>
  <inkml:trace contextRef="#ctx0" brushRef="#br0" timeOffset="144166">3539 10087 0,'0'0'0,"0"33"63,0 0-48,0 0 1,-33 34 0,-33 131-1,-1-66 1,34-32 0,33-67-16,-66 99 15</inkml:trace>
  <inkml:trace contextRef="#ctx0" brushRef="#br0" timeOffset="144580.99">3539 10120 0,'0'-33'0,"33"33"63,-33 33-47,0 0 15,33-33-31,0 67 15,33-1 1,0 66 0,0-33-1,1-33 1,-34 0 0,0-32 15,-33-1-16</inkml:trace>
  <inkml:trace contextRef="#ctx0" brushRef="#br0" timeOffset="145598">4167 10352 0,'0'0'0,"33"0"47,0-33-16,0 33-15,0 0 0,67 0-16,32-33 15,0 33 16,-33-33-15,-65 33 0,-1 0-1,-66 0 1,33 33 15,0 0 47,0 0-78,33 0 16,-33 0-16,0 66 16,33 0 15,-33-66-16,33 1 1,-33-1-16</inkml:trace>
  <inkml:trace contextRef="#ctx0" brushRef="#br0" timeOffset="146714">5689 10253 0,'0'-33'0,"0"66"0,0-100 16,-34 67-1,34-33 1,-33-33-1,0 0 1,0 33 0,-33 66-1,-33 0 1,0 66 0,33 1 15,32-1-16,34 0 1,67-33 0,65-66-1,-66-33 1,66-99 0,-99 33-1,-33 32 1,-33-32-1,0 66 1,33 66 31,0 0 15,33-33-62,-33 33 0,33 0 16,-33 1 0,33-1-1,34 66 1,-34-33 0,-33-33-16,33 33 15,0-33-15,0 33 16,-33 1-1,33-1 1,0 0 0,-33-33-1,0-66 79,0 0-78,0 0-16,0 0 15,0 0-15,0-67 16,33-98 0,0-1-1,-33 34 1,0 33-1,-66 33 1</inkml:trace>
  <inkml:trace contextRef="#ctx0" brushRef="#br0" timeOffset="148948">1554 9988 0,'0'0'15,"0"-33"1,-33 33 0,0 0-1,0 0 1,-33 33-1,33 33 1,0 66 0,33-98-16,33 98 15,-33-99-15,66 33 16,33 0 0,-32-33-1,-1 0 1,-33 33-1,-33 1 1,33 32 0,0 66-1,0-132 17,33 66-17,0-32 1,0 32-1,-66-33 1,0-33-16,0 33 16,0-33-16,0 0 0,-33 34 15,0 32 1,0 33 0,0-33-1,0-66 1</inkml:trace>
  <inkml:trace contextRef="#ctx0" brushRef="#br0" timeOffset="151330.99">1389 10021 0,'0'0'0,"0"-33"16,0 0 0,0 0-1,0 0 1,33 33-1,0-66 1,66 33 0,34 33-1,-100 0-15,132 33 16,-132-33-16,100 0 16,65-33-1,-66 0 1,1-67-1,-67 34 1,0 0 0,-33 33 15,0 33-15,0 0-16,33 0 15,100 33 16,-1 0-15,133-33 0,-133-33-1,0-33 1,-32 33 0,-100 0-1,33 33 1,0 33-1,33 0 1,67 0 0,32-33-1,-33 0 17,1-66-17,-67 0 1,-66-34-1,0 67 1,-33 66 0,33-33-1,33 67 1,100-34 0,-67-33-1,66-33 1,-66-34-1,1 1 1,-100 33-16,33-33 16,-33 33-1,0 66 1,33-33-16,-33 33 16,33 66-1,-33-66 1,66 0-1,-33 1-15,66-1 16,1-66 0,-34-34-1,-66 34 1,0 0 0,0 0-16,-33 33 15,33-33-15,0 66 16,0 0-1,33 33 1,0 1 0,33 32-1,0 0 17,-33 33-32,0 67 31,0-1-16,-33-32 1,0 32 0,0-33-1,66-32 1,-32-34 0,32-33-1,-33-66 1,0 0-1,-33 33 17,0 0-1,-33-33-31,33 99 16,-66-33-1,33 1 16,33-34-31,-34 0 16,34 0-16,0 0 16,-66-33-1,0 0 1,-33-33 0,-33 0-1,65 0-15,-32 33 16,66 0-16,-99 0 15,-67 66 1,67 0 0,0 66-1,33-32 17,66-100-32,0 33 0,-1-33 15,-65 0 1,0-33-1,-99-34 1,-34 1 0,34 66-1,32 33 1,100 0-16,0 34 16,66-34-16,-99 99 15,33-33 1,-67 33-1,67-99 1,-33-33 0,0-66-1,-34-33 1,1 0 0,66 66 15,-33 33-16,0 99 1,-1 0 0,1 34-1,0-67 1,99-33-16,-66-33 16,33-33-16,-33 0 15,32 33-15,-65-100 16,99 67-16,-99-33 15,-33-33 1,33 66 0,-1 66-1,67 33 1,0 33 0,0 1 15,0-67-16,0-133 1</inkml:trace>
  <inkml:trace contextRef="#ctx0" brushRef="#br0" timeOffset="152997">15610 2679 0,'-33'0'0,"33"-33"16,0 0 0,-33 33-1,0-99 1,-99-1-1,66 34 1,33 33-16,-100-33 16,100 66-16,-198-99 15,132 99 1,-232-66 0,132 66-1,133 0-15,-99 0 16,132 0-16,-133 33 15,-32 33 1,66 0 0,-100 33-1,34 67 1,-1-1 0,133-33 15,-33 232-16,99-298 1,-33 133 0,33-34-1,0-132-15,0 132 16,33-132-16,0 100 16,66-34-1,1 33 1,131 1-1,67-1 1,-34-33 0,100 33-1,-99-32 17,-199-67-32,132 33 0,-132-66 15,199 33-15,33-33 31,-100-66-15,-132 33-16,166-100 16,-166 100-16,99-66 15,1-33 1,-34-133 0,-99 67-1,-33-199 1,-33 66-1,-166-66 1,67 298 0,-265-66-1</inkml:trace>
  <inkml:trace contextRef="#ctx0" brushRef="#br0" timeOffset="154667.99">7574 10881 0,'-33'0'0,"66"0"47,-33 33-31,0 0-16,33-33 15,-33 33-15,33 66 16,33 34 0,-33-67-16,33 132 15,-66-132-15,66 133 16,1-34 0,-1-32-1</inkml:trace>
  <inkml:trace contextRef="#ctx0" brushRef="#br0" timeOffset="155030">7474 10749 0,'0'0'0,"-33"-33"0,33 0 16,-33 33-1,33-34 1,33 34 0,0-33-1,100-33 1,65 0 0,-165 66-16,133 0 15,-133 0-15,99 99 16,-66 34-1,-99-1 1,-33 66 0,-33-32-1,0-1 1,-1-33 0</inkml:trace>
  <inkml:trace contextRef="#ctx0" brushRef="#br0" timeOffset="155813">8599 11972 0,'0'-33'0,"0"0"15,-33 33-15,33-33 16,0 0 0,0 0-16,0-33 0,0 33 15,-33-99-15,33 32 31,33 34-15,0 66 0,66 99-1,-66-32 1,0 65 0,33-33-1,34-33 1,-34-99-1,66-99 1,-99 33 0,33-67-1,-99 67 1,33 66-16,-33-33 16,0 66-1,0 0-15,0 33 31,33 0-31,-66 66 16,66-66-16,0 133 16,0-34-1,33-132-15,33 66 16,-33-66-16,33 0 16,67-132-1,-100 66 1,-33-100-1,-33 100 1,-34 0 0,34 66-1,33 33 1,0 66 0,33 34-1,34-34-15</inkml:trace>
  <inkml:trace contextRef="#ctx0" brushRef="#br0" timeOffset="156146">9492 11146 0,'0'0'0,"33"0"78,-33 33-78,33 0 16,-33 0-16,99 33 15,-33 33 1,1 0 0,-34-99-1,0-33 16,-33-99-15,-33-66 0,0 65-1,33 67 1,-33 33-16</inkml:trace>
  <inkml:trace contextRef="#ctx0" brushRef="#br0" timeOffset="157029">10087 11112 0,'0'0'15,"33"0"48,0 0-48,0 0 1,1 0-16,-1 0 16,0-33-1,33-33 1,-66-33-1,0 33 1,-66 0 0,-34 99-1,67 33 1,-33 33 0,66 0-1,33-99-15,0 67 31,0-34-31,1-33 0,-1 33 16,165-66 0,34-67-1,98-98 1,-131 33 0,-166 132-16,66-100 15,-99 100-15,0 0 16,0 0-16,-66-33 15,-33 33 1,-1 66 0,67 0-16,-66 33 15,99-33-15,-66 99 32,66-98-32,0 32 0,0-33 15,33 66-15,66-66 31,34-132-15,-1-67 0,0-98-1,-132 165 1,-66-133 0,0 133-1,33 66 1,0 33-1,33 33 1,33 33 0,0 99-1,0 67 1,66 231 0</inkml:trace>
  <inkml:trace contextRef="#ctx0" brushRef="#br0" timeOffset="158213">8797 12932 0,'0'0'0,"0"-34"0,-33 1 16,33 0 0,0 0-1,0 0-15,0-66 31,66 33-15,34 0 0,32 66-1,33 0 1,-32 0 0,-1 0-1,-33-33 1,-66-34-1,0-32 1,-33 33 0,0 33-1,66 33 17,-32 0-32,98 66 15,0-66 16,33-99-15,-65 0 0,-1-67-1,-66 100-15,0-33 16,-33 33-16,33 33 0,-33 0 16,33 33-1,0 33 1,0 0-16,33 33 15,-32-33-15,32 0 16,66-33 0,-33-99-1,0-66 1,-66-1 0,1 34-1,-34 66 16,33 99-15,33 33 0,0 0-1,99-66 1,-32-99 0,-1 0-1,-99 66-15,66-100 16,-99 100-16,33-33 15,33-66 1</inkml:trace>
  <inkml:trace contextRef="#ctx0" brushRef="#br0" timeOffset="167444">15280 12138 0,'0'33'93,"0"0"-93,33-33 16,-33 66 0,0 66-1,0 34 1,33 65 0,-33-32-1,0-67 1,0-66-16</inkml:trace>
  <inkml:trace contextRef="#ctx0" brushRef="#br0" timeOffset="167811">15445 12039 0,'33'0'32,"-33"33"-17,-33 0 1,33 0-16,0 0 15,0 0-15,0 99 16,0-99-16,0 133 16,0-133-16,33 99 15,-33 100 1,33-67 0,0 66-1,-33-65 1</inkml:trace>
  <inkml:trace contextRef="#ctx0" brushRef="#br0" timeOffset="168179">15478 12005 0,'0'0'0,"0"34"63,0-1-63,0 0 15,0 0 1,0 132 0,0-33-1,33 100 1,-33-34 0,33-32-1,0 32-15</inkml:trace>
  <inkml:trace contextRef="#ctx0" brushRef="#br0" timeOffset="168644.99">15247 12105 0,'0'0'0,"0"-33"0,33 33 63,0 0-63,66-33 15,66-1 16,34 1-31,98 0 32,-98 0-17,-133 33-15,33 0 16,-66 0-16,0 33 0</inkml:trace>
  <inkml:trace contextRef="#ctx0" brushRef="#br0" timeOffset="168945">15214 12138 0,'0'0'0,"0"-33"63,33 33-63,0-33 15,66 0 1,33-1 0,67 1-1,-1 0 1,199 99-1</inkml:trace>
  <inkml:trace contextRef="#ctx0" brushRef="#br0" timeOffset="169194">15346 12171 0,'0'0'0,"33"0"0,0 0 47,33 0-31,0 0-1,33-33 1,199-33-16</inkml:trace>
  <inkml:trace contextRef="#ctx0" brushRef="#br0" timeOffset="169711">15313 12303 0,'0'0'0,"33"0"0,0 0 31,0 0-15,66-33-1,33-33 1,1 33 0,98 0-1,-32 33 1,-1-33-1,-32 33-15</inkml:trace>
  <inkml:trace contextRef="#ctx0" brushRef="#br0" timeOffset="170111">15379 12965 0,'33'0'0,"-33"-33"47,33 33-32,0 0-15,0-34 16,33 1-1,100 0-15,-67 0 32,0 33-32</inkml:trace>
  <inkml:trace contextRef="#ctx0" brushRef="#br0" timeOffset="170344">15379 13031 0,'0'0'0,"33"0"0,0-33 15,0 33 1,66-66 0,34-1-1,-1 1 1,-66 33-1,-66 66 1</inkml:trace>
  <inkml:trace contextRef="#ctx0" brushRef="#br0" timeOffset="170481.99">15445 12965 0,'33'0'0,"0"0"15,0-33 1,0 33 0,67-34-16</inkml:trace>
  <inkml:trace contextRef="#ctx0" brushRef="#br0" timeOffset="179203">6284 13097 0,'-33'0'344</inkml:trace>
  <inkml:trace contextRef="#ctx0" brushRef="#br0" timeOffset="180643">6118 13163 0,'34'-33'15,"-34"0"-15,0 0 31,0 0-15,0 0 0,-34 33-1,1 0 17,0 0-17,0 33-15,-33 33 16,66 0-1,0 0 1,33-33 0,66 0 15,-32-66-15,-1-33-1,-66 33-15,33-33 16,-33 33-16,-33 0 15,0 0 1,-67 33 0,34 33-1,0 33 1,33-33 0,33 0-1,33 0 1,33-66-1,0-33 1,-66 0 15,-33 33-15,0 33 0</inkml:trace>
  <inkml:trace contextRef="#ctx0" brushRef="#br0" timeOffset="182393.99">9327 12965 0,'0'-33'31,"0"-1"16,-34 34-47,1 0 15,0 34 17,0-1-17,0 0 1,33 33 15,0 0-31,33-33 16,0-33-1,33 0 1,-32-33-16,-1 0 16,33 0-1,-66-33 1,0 0-1,-33 32 1,-33 1 0,32 33-1,1 33 1,0 1 0,33-1-1,33-33 1,0 0-1,1-33 1,-1-1 15,-66 1-15,-1 33-16,1 33 16</inkml:trace>
  <inkml:trace contextRef="#ctx0" brushRef="#br0" timeOffset="196524">827 14916 0,'0'0'0,"-33"0"47,33 33-31,33-33-16,-33 33 31,0 0-15,0 0-1,0 0 1,0 66 0,0 1-1,0-34 1,0 0 0</inkml:trace>
  <inkml:trace contextRef="#ctx0" brushRef="#br0" timeOffset="197208">761 14684 0,'0'0'0,"0"-33"0,-33 33 47,0 0-16,33 33-15,-34-33-16,1 33 16,0 1-1,0 32-15,-33 66 32,33 33-17,33-65 1,33 32-1,0-66 1,0 0 0,33 0-1,1-33 1,-1 0 0,0-33-1,33-66 1,-33 33-1,0-99 1,-33 33 0,-33-34-1,0 100-15,-33-99 32,0 99-32,-33-99 15,-33-1 1,0 67-1,33 66-15</inkml:trace>
  <inkml:trace contextRef="#ctx0" brushRef="#br0" timeOffset="198839.99">1124 15677 0,'-33'0'0,"66"0"63,-33-34-48,34 34-15,-34-33 16,33 33-1,0 0 1,0 0 0,-33 33-16,33 1 15,-33 32 1,0 0 15,-33 66-15,33-66-1,-33 0 1,33-32 0,0-68-1,33 34 17,-33-33-32,33 0 15,0 0 1,66 0-1,33-33 1</inkml:trace>
  <inkml:trace contextRef="#ctx0" brushRef="#br0" timeOffset="199490">1389 15313 0,'-33'-33'15,"0"33"16,0-33-31,0 33 16,-33 0 0,-1 33-1,-32 33 1,66 0 15,-66 66-15,66-33-1,33 34 1,0-100-16,0 66 16,0-66-16,0 0 15,33 0-15,-33 0 16,33 0-16,0 34 16,66 32-1,-33-33 1,-32-33-16,32 0 15,-33-33-15,33-33 16,66 0 15,67-99-31,-67-1 16,-33-32 15,-66 0-15,-99 32-1,33 133-15,-66-99 16,66 99-16,-133-99 16,1 99-16</inkml:trace>
  <inkml:trace contextRef="#ctx0" brushRef="#br0" timeOffset="205140">2315 14949 0,'0'-33'31,"-33"33"-15,66 0 93,0 0-109,33 0 16,34 0-1,-1-33 1,-33 0 0,0 33-1,-33-33 1,0 33 0,0 0 46,-33 33 126,0 0-173,0 0-15,0 0 0,0 0 16,33 99-1,-33-32 17,0-67-32,33-33 31,-33-33-31</inkml:trace>
  <inkml:trace contextRef="#ctx0" brushRef="#br0" timeOffset="205790">3340 14486 0,'-33'0'31,"33"33"-15,0 0 15,0 0-31,33 66 16,-33 67-1,0-100-15,0 99 16,0-99 0,33-33-16,-33 67 15,34 131 1,-1-32-1,0-67 1,-33-66 0,33 0-1,-33-33 1,0-66 15</inkml:trace>
  <inkml:trace contextRef="#ctx0" brushRef="#br0" timeOffset="206406">3373 14916 0,'0'-33'16,"34"33"46,-1 0-46,0-33 0,0 33-1,0 0-15,99 33 16,-33-33 15,-33 33-15,1 33-1,-1-33 1,-33 33 0,-33-33-1,0 33 1,0 1 0,-33-34-1,0 33 1,-33-33-1,-34 0 1,34-33 0,-66 0-1,33-33 1,-1-99 0</inkml:trace>
  <inkml:trace contextRef="#ctx0" brushRef="#br0" timeOffset="211222">4531 14883 0,'-33'0'16,"66"0"-16,-66 0 31,66 0 1,-33 33 30,-33-33-46,33 33-16,-33 66 15,33-33 1,0-33-16,-33 34 31,33-34-31,-33 0 16,0 33-1,33-33 1,-33-33-16</inkml:trace>
  <inkml:trace contextRef="#ctx0" brushRef="#br0" timeOffset="211659.01">4498 14850 0,'0'0'0,"-33"0"15,33-33-15,33 33 16,-33 33 31,33 0-16,-33 0-15,33-33-16,-33 33 15,66 33 1,0 0-1,0 33 1,-32-32 0,-1-1-1,0-33 1,-33 0 0</inkml:trace>
  <inkml:trace contextRef="#ctx0" brushRef="#br0" timeOffset="-214258.73">5424 14453 0,'0'33'93,"0"0"-61,33-33-17,-33 33-15,0 0 16,0 0-16,0 66 15,33 67 1,-33-133-16,33 99 16,-33-99-16,0 100 15,33 32 1,-33-99 0,0 33-1,0-33 16,0-33-15,0 1 0,33-34-16</inkml:trace>
  <inkml:trace contextRef="#ctx0" brushRef="#br0" timeOffset="-213675.74">5556 14850 0,'0'-33'0,"33"33"62,0 0-31,0 0-31,-33-33 16,67 33-16,98 33 16,-99-33-1,-33 0-15,33 66 16,-33-33 0,0 0-1,-33 33-15,34-33 31,-34 33-15,-34 0 0,-32-32-1,0-1 1,-33 0 0,-33-66-1,32 0 1,-32-100-1</inkml:trace>
  <inkml:trace contextRef="#ctx0" brushRef="#br0" timeOffset="-212724.74">6747 14717 0,'-33'0'0,"33"34"63,0-1-48,-33-33 1,33 33-16,0 0 15,-66 66 1,33 0 0,-1-66-16,1 66 15,33-65-15,-33-1 16,0 0-16</inkml:trace>
  <inkml:trace contextRef="#ctx0" brushRef="#br0" timeOffset="-212391.73">6648 14751 0,'0'-34'15,"0"68"1,33-34 15,-33 33-15,0 0-1,33 0 1,0 33 0,0 33-1,-33-66-15,66 66 16,-66-66-16,33 1 15,33 65 1,-66-66-16,33 0 16</inkml:trace>
  <inkml:trace contextRef="#ctx0" brushRef="#br0" timeOffset="-210224.73">7871 14916 0,'0'-33'78,"0"0"-63,-33 33 1,33-33 0,0 0-16,-33 33 15,0-33 1,-33-1-1,-33 1 1,33 33 0,-34 67-1,67-34 1,-33 33 0,66 33-1,0-33 16,0-33-31,66 33 16,-66-33-16,66 0 16,1-33-1,32 0 1,-33-66 0,0-33-1,-33 0 1,-33 33-1,-33 0 1,33 33 0,-33 33-1,33 33 48,33-33-63,-33 33 15,0 0 1,33 33 0,0 33-1,0 0 1,34 1 0,-34 32-1,0-66 1,0-33-1,-33 0 1,33 0 0,-33-66 31,0 0-32,0 0 1,0-66-1,33-34 1,-33-32 0,0 132-16,0-132 15,0 132-15,0-34 16,-66 1-16</inkml:trace>
  <inkml:trace contextRef="#ctx0" brushRef="#br0" timeOffset="-209475.73">8401 14321 0,'33'0'47,"-33"33"-16,33-33-31,-33 33 16,33 0-16,66 66 15,0 33 16,-33 34-15,0 65 0,-66 1-1,-33-67 1,-99 100-16</inkml:trace>
  <inkml:trace contextRef="#ctx0" brushRef="#br0" timeOffset="-208575.74">5259 14420 0,'-33'0'47,"33"33"-31,-34 0-16,34 0 16,0 0-16,-33 33 15,0 133 1,0-34-1,33 0 1,0 1 0,66-1-1,-66-132-15,100 133 16,32-34 0,-99-99-16,331 232 15</inkml:trace>
  <inkml:trace contextRef="#ctx0" brushRef="#br0" timeOffset="-207475.73">9558 15147 0,'33'0'63,"0"0"-47,0 0-1,0 0 1,0 0-1,67-33 1,-1 33 0,0 0-1,0 0 1,-66 0-16,34 33 0</inkml:trace>
  <inkml:trace contextRef="#ctx0" brushRef="#br0" timeOffset="-207209.74">9624 15412 0,'0'0'0,"33"0"15,0 0 32,0 0-31,1 0-16,-1 0 15,33 0 1,33 0 0,33 0-16</inkml:trace>
  <inkml:trace contextRef="#ctx0" brushRef="#br0" timeOffset="-206759.73">9889 14717 0,'0'0'0,"0"34"47,0-1-31,0 0 0,66 33-1,0 33 1,99 33-1,-32-66 1,-34 67 0,-33-67-1,-66 0 1,-66 0 0,-33 0-1,0 0 1,-1-32 15,67-34-15</inkml:trace>
  <inkml:trace contextRef="#ctx0" brushRef="#br0" timeOffset="-206358.73">10881 14717 0,'0'0'0,"0"34"47,-33-34-47,33 66 15,0 33 1,33 99-1,0-98 1,0 65 0,-33-66-1,33 0 1</inkml:trace>
  <inkml:trace contextRef="#ctx0" brushRef="#br0" timeOffset="-205959.73">10749 14717 0,'33'-33'0,"-33"0"31,33 33-15,0 0-1,66 0 1,0 33 0,34 100-1,-1-1 1,-66 0 0,0 1-1,-66-1 1,-33-33 15,-66 33-15,33-66-1,33-66-15,-33 34 16,32-34-16,1 0 0,-33-34 16,-99-131-16</inkml:trace>
  <inkml:trace contextRef="#ctx0" brushRef="#br0" timeOffset="-205442.73">11476 15379 0,'0'0'0,"33"0"31,0 0 0,1 0-15,-1 0-16,0 0 16,66-33-1,-33 0 1,-66 0-16,0-33 16,0 32-1,0 1-15,-66 0 16,33 33 15,-33 33-15,0 67-1,32-1 1,68-33 0,32 0-1,-33-66-15,264 0 16</inkml:trace>
  <inkml:trace contextRef="#ctx0" brushRef="#br0" timeOffset="-205159.73">12303 14552 0,'0'0'16,"-33"0"-16,0 33 31,33 0-16,-33 0 1,33 67 0,0 32-1,0-99-15,33 99 16,-33-99-16,33 133 16,0-34-1,-33-33 1,-33-66-1,-99-33 1</inkml:trace>
  <inkml:trace contextRef="#ctx0" brushRef="#br0" timeOffset="-204925.74">12105 14618 0,'0'0'15,"0"33"-15,33-33 16,-33 33 0,33 0-1,66 67 1,-33 65 0,33 0-1,-32-32 1,-1 32-16</inkml:trace>
  <inkml:trace contextRef="#ctx0" brushRef="#br0" timeOffset="-204692.73">12799 14651 0,'0'0'0,"0"33"47,-33 0-32,33 1-15,0-1 16,-33 165 0,0-33-1,-99 133 1</inkml:trace>
  <inkml:trace contextRef="#ctx0" brushRef="#br0" timeOffset="-204423.73">12667 14552 0,'0'33'16,"33"-33"-1,-33 33 1,33 0-16,-33 0 16,33 34-1,33 98 1,-33 0 0,0 34-1,-33-1 1,-66 67-1</inkml:trace>
  <inkml:trace contextRef="#ctx0" brushRef="#br0" timeOffset="-203993.74">13229 15180 0,'0'-33'0,"-33"33"0,33-33 15,-33 33 1,0 0 0,33 33-1,-33 0 1,33 1-16,-33 32 15,33-33-15,0 33 16,0-33 0,66-33-1,0-33 1,0-33 0,-33-33-1,-66-1 1,0 67-1,-33 66 17,33 0-17,0 100-15</inkml:trace>
  <inkml:trace contextRef="#ctx0" brushRef="#br0" timeOffset="-203593.73">13328 14982 0,'0'0'0,"0"33"47,33-33-31,-33 33-16,0 0 15,34 33-15,-34 1 32,66 65-17,-66-66 1,33 0 0,-66-66 15,33-33-16,0 0-15,-33-33 16,33 33-16,-33-66 16,33-34-1,33 34 1,33 33-16</inkml:trace>
  <inkml:trace contextRef="#ctx0" brushRef="#br0" timeOffset="-202693.73">14453 15412 0,'0'-33'0,"0"0"16,-33 33 0,33-33-1,-33 0-15,0 0 0,0-34 16,-67-32 0,67 66-16,-66-99 15,66 99-15,-33-99 16,0-67 15,66 100-15,33-33-1,0 99 1,0-1-16,0 34 16,0 0-16,0 34 15,33 65 1,-66 33-1,-33 0 1,0 67 0,0-67-1,0-33 1,33-33 0,0 1 15,66 32-31,33-33 15,1-33 17,-67-33-32,66-33 15,-66 33-15,33-66 16,-66-33 0,-33-67-1,-33-65 1</inkml:trace>
  <inkml:trace contextRef="#ctx0" brushRef="#br0" timeOffset="-201443.73">14982 14420 0,'33'0'62,"-33"33"79,0 0-126,0 0-15,0 0 16,0 132 0,33 34-1,0-34 1,-33-132-16,0 67 16,0-67-16,0 33 15,33-66-15</inkml:trace>
  <inkml:trace contextRef="#ctx0" brushRef="#br0" timeOffset="-201009.73">14883 14387 0,'33'0'0,"-66"0"0,66-33 16,0 0 15,0 0-15,33 33 0,33 0-1,67 66 1,-67 33-1,33 33 1,-66 0 0,-33 67-1,-33-67 1,-66 67 0,0-133-1,-33 0 1,33-33-1,-66-99 17,-67-166-32</inkml:trace>
  <inkml:trace contextRef="#ctx0" brushRef="#br0" timeOffset="-199543.73">15974 14949 0,'0'0'0,"0"-33"16,-33 33-1,33-33 1,-33 33 0,0 0-1,0 0 1,-33 66-1,33 0 1,-33 33 0,66-33-1,66 1 1,33-67 0,33-33-1,-66-34 1,-66-32-1,-33 0 17,-33 33-17,0 66 1,66 33 0,0 33-1,33 33 1,33-33-1,33-33 1,1-33 0,-1-99-1,-99 33 1,-33-33 0,33 66-1,-33 33 1,0 33-1,33 0 17,0 66-17,33-99-15,0 66 16,0-66-16,0 0 16,33 0-1,0-99 1,-66 0-1,0 33 1,0 99 15,-33 0-15,33 0 0,0 33-16,33 0 15,33 0 1,34-66-1,32 0 17,-33-99-17,-33 0 1,-99-99 0,-33 32-1,0 34 1,33 66-1,0 66 1,33 33 0,0 33-1,0 66 1,33 1 0,0-1-1,0 0 1,-33-99-1,0 0 17,0-66-17,0 0 1,33 0 0,0-33-1,33 33 1,0 33-1,1 66 1,-34 33 0,-33-33-1,0 34 1,-100-67 0,34-66-1,-66-34 1,66-65-1</inkml:trace>
  <inkml:trace contextRef="#ctx0" brushRef="#br0" timeOffset="-199260.73">17132 14321 0,'0'-33'0,"33"33"16,-33 33 15,0 0-15,33-33-16,0 132 31,-33-99-31,0 66 0,33 34 15,-33 65 17,0-165-32,0 132 0</inkml:trace>
  <inkml:trace contextRef="#ctx0" brushRef="#br0" timeOffset="-198810.74">17462 15015 0,'0'0'0,"34"0"16,-34 33 15,33-33-16,0 0 1,0 0 0,0 0-1,33-66 1,0 33 0,-66-33-1,-33-33 1,-33 99-1,0 33 1,0 33 0,33 33-1,33 33 1,33-32 0,66-67-1,99-33 1</inkml:trace>
  <inkml:trace contextRef="#ctx0" brushRef="#br0" timeOffset="-198043.73">12435 16040 0,'0'33'63,"0"1"-48,33 65 1,-33-66-16,0 0 0,0 99 16,-33 0-1,0 1 1,0-67-1</inkml:trace>
  <inkml:trace contextRef="#ctx0" brushRef="#br0" timeOffset="-197794.73">12336 15941 0,'0'0'0,"33"0"0,0 0 31,-33 33-31,33-33 16,67 33-1,-1 33 1,33 34 0,-33 32-1,1-33 1,-34 33-1</inkml:trace>
  <inkml:trace contextRef="#ctx0" brushRef="#br0" timeOffset="-197493.74">12965 15809 0,'0'33'31,"0"0"-15,0 0-1,33 0-15,-33 0 0,0 100 32,33 65-17,-33 133-15</inkml:trace>
  <inkml:trace contextRef="#ctx0" brushRef="#br0" timeOffset="-196626.72">13262 16503 0,'0'-33'16,"33"33"-1,-33 33 1,33-33 15,0 0-15,1 0 0,-1-33-16,0 33 15,0 0-15,33-66 16,-33 33-16,0-33 15,-33 0 1,-33 0 0,-33 66-1,0 0 1,0 66 0,66-33-16,-34 33 15,34-33-15,0 33 16,34 33-1,65-65 17,66-34-17,0-67 1,-131 34-16,98-66 16,-99 66-16,0-66 15,-33 33 1,-66 0-1,0 66 1,0 33 0,66 0-1,0 0-15,0 33 16,0-33 0,33 0-16,33 33 15,33 66 1,-33-65-1,0 65 17,-66-66-17,33 0 1,-66 33 0,0-66-1,-33 34 1,0-34-1,-66-33 1,65-33 0,1-199-1</inkml:trace>
  <inkml:trace contextRef="#ctx0" brushRef="#br0" timeOffset="-196277.73">14387 16470 0,'0'33'78,"33"-66"-31,-33 0-31,0 0-1,-33 33 1</inkml:trace>
  <inkml:trace contextRef="#ctx0" brushRef="#br0" timeOffset="-195810.73">14817 15776 0,'0'-33'15,"0"66"48,33-33-63,-33 33 15,0 0-15,0 0 16,33 199 0,-33-199-16,33 0 15,-33 0 1,0 33-1,0 0 1,33-33 0,0 0-1,0-33 1,66 0 0,1 33-1,32-33 1</inkml:trace>
  <inkml:trace contextRef="#ctx0" brushRef="#br0" timeOffset="-194744.74">15710 16206 0,'0'0'15,"0"-33"-15,0 0 16,-33 33 0,33-33-16,-34-1 15,1 34 1,0 0-1,-33 0 17,-33 34-17,66-1 1,0 0-16,0 66 16,33-66-16,0 0 15,66 66 1,33-33-1,0-99 1,1-33 0,-67 33-16,0-66 15,0 66-15,-66-33 16,0 0 0,0 32-1,-1 34 1,34 34-1,0-1 17,0 0-32,0 33 15,0-33-15,0 33 16,67 33 0,-1-66-1,33-99 1,0-33-1,-66 66-15,0-66 16,-33 66-16,0-34 16,-33 34-1,0 0 1,33 66 0,-33 0-1,33 67 1,0-34-1,66 0 17,34-33-17,-1-66 1,-66 33-16,66-66 16,-66 33-16,-33-33 15,0-34 1,0 67-1,-33 0 1,33 66 0,0 33-1,0 100 1,66-100 0,33-33-1,67-99 1,-34-66-1,-132 99-15,33-67 32,-33 67-32,-33-66 15,-232 0-15</inkml:trace>
  <inkml:trace contextRef="#ctx0" brushRef="#br0" timeOffset="-193343.74">926 17231 0,'0'-33'0,"-33"33"16,66 33 15,-33-66-15,33 33-1,-33-33-15,33 0 16,0 33-1,33 0 1,1 33 0,-67 33-1,33-33-15,-66 33 16,-34 33 0,34-66-1,66-33 48,-33-33-48,33 33-15,1 0 16,-1 0 0,0 33-1,0 1 1,-33-1-1,0 33 1,-66 33 0,-1-66-1,-65-33 1,0-33-16</inkml:trace>
  <inkml:trace contextRef="#ctx0" brushRef="#br0" timeOffset="-192744.73">992 16834 0,'0'0'0,"0"-33"15,-33 0 1,0 33 0,0 0-1,0 0 1,33 33-16,-66 0 15,33 0-15,-33 99 32,32-132-32,1 67 15,0 65 1,33 33 0,33-32-1,0-1 1,67-33-1,-1 0 1,33-33 0,0-66-1,34-33 1,-1-66 0,-132 66-16,133-66 15,-166 66-15,66-66 16,-99-133-1,-100 67 17,-32 65-17,132 67-15,-165 0 0</inkml:trace>
  <inkml:trace contextRef="#ctx0" brushRef="#br0" timeOffset="-185129.74">27120 14023 0,'33'33'125,"-33"0"-109,33 0-1,-33 33 1,33 0-1,0-32 17,0 65-17,66 99 1,-66-165 0,1-33 30,131-132-14,-99 99-32,0 0 15,232-166 1,-232 166-16,99-66 16,34 33-1,-133 33 1,-33 0-1,33 33 1,-33-33 0</inkml:trace>
  <inkml:trace contextRef="#ctx0" brushRef="#br0" timeOffset="-183596.73">27054 21663 0,'0'33'15,"0"0"32,33 0-31,-33 0-16,33 0 0,-33 0 15,33 0-15,33 100 16,0-1 0,-33-66-1,0-33 1,-33 0-1,0-66 17,33 0-32,34 0 31,32-99-15,99-1-1,-32 1 1,98 0-1,-32-1 1,-100 34 0,-66 66-1,-66 66 1</inkml:trace>
  <inkml:trace contextRef="#ctx0" brushRef="#br0" timeOffset="-180495.74">27219 17992 0,'0'0'0,"-33"0"16,66 0 46,0 0-46,0 33 0,0-33-16,0 33 15,33 33 1,1 33-1,-34-66-15,33 100 16,-66-100-16,33 33 16,33 33-1,-66-66 1,33-33 0,0-33-1,0 0 1,66-99-1,34-34 1,-1 1 0,199-199 15</inkml:trace>
  <inkml:trace contextRef="#ctx0" brushRef="#br0" timeOffset="-170597.73">19248 14618 0,'0'0'0,"0"-33"0,0 66 62,0 0-31,0 0-15,0 0-16,0 1 0,-33-1 16,33 99-1,-33-33 1,33 33 0,0-65-1,0-34 1,0 0-1,33 0 1,0 0 0,-33 0-1,34 0 17,-34 0-17,0 0 1,0 33-1,0 0 1,0 1 0,33-67-1,0 0 1,0 0 0,0-34-1,0 1 1,33 33-1,-33 0 1,0 0 0,0 0-1,100 0 32,-67 0-47,-33-33 16,33 0-1,33 0 1,-33 0 0,-33 33-16,0-33 15,0 33 1,-33 33 0,34-33-16,-1 33 15,33 0 1,0 0-1,-33-33-15,66 0 16,-66 0 0,33 33-1,-32-33-15,65 0 0,-66 0 16,33-33 0,33 0-1,-66 33 1,33 0-1,-33 33 1,67-33 0,-1 33-1,-33-33 1,0 0 0,0 0-1,-33 0 1,67-33-1,-34 0 1,0 33 0,0 33-1,-33 0 17,33 0-17,33 1 1,-32-34-1,-1-34 1,0 1 0,-33-33-1,0 33 1,0-33 0,-33 33-1,0 66 16,0-66 32,0 0-47,0 0-16,0 0 15,0 0 1,0-67-1,0 1 1,-33-33 0,0 66-1,-66 0 1,66 33 0,0 33-16,33-33 15,-33 33-15,66 0 31,-33-34-31,0 1 32,33 0-32,-33-33 15,0 33 17,0 0-32,-33 0 15,33 0-15,-33 0 16,-1 33-1,-32 0 1,-33 33 0,0 33-1,0-33 1,-34 33 0,34-33-1,66-33 1,-66 0-1,33-33 1,-33 33 0,-34-33-1,1 66 17,0 0-17,99-33-15,-100 100 16,100-100-16,-66 66 15,-33 0 1,66-33 0,-1-66-1,34 0 1,0 33-16,0-33 16,0 0-16,0 0 15,-33-1 1,0 34-1,-33 0 1,-1 34 0,34-1-1,33-33-15,0-33 32,0 33-32,-33-67 15,0 1 1,0 0-1,-1 33 1,34 33 0,-33 33-1,33 33 1,-33 100-16</inkml:trace>
  <inkml:trace contextRef="#ctx0" brushRef="#br0" timeOffset="-169497.74">22258 14850 0,'-33'0'16,"33"-33"31,-33 33-32,66-33-15,-33 0 0,0-1 16,66-98-1,33 66 1,1 0 0,32 33-1,0 33 17,-66 0-17,34 33 1,-67-33-16,66 33 15,-99 0-15,66-33 16,-33 33-16,33 0 16,-33-33-16,0 33 15,33 0 1,-32-33 15,-34 33-15,33 0-1,0 1 1,-33-1 0</inkml:trace>
  <inkml:trace contextRef="#ctx0" brushRef="#br0" timeOffset="-168947.73">23019 14684 0,'0'0'0,"0"-33"16,33 33 31,0 33-16,0-33-15,0 67-1,33-34 1,-33 0 0,0 0-1,0 0 1,0 0 0,1-33-1,-34-33 1,0 0-1,33 0 1,0-67 0,0 1-1,-33 33 1,33 0 15,-66 33-31</inkml:trace>
  <inkml:trace contextRef="#ctx0" brushRef="#br0" timeOffset="-153530.73">2249 17429 0,'0'-33'16,"-33"33"0,33 33 31,33-33 15,0 0-31,0 0-31,0 0 16,33 0 0,0 0-1,1 0-15,-1 0 16,-33 0-16,0 0 15,0 0-15,33 0 16,-33 0 0,-66 0 31,33-33-32,0 66 63,0 0-62,-33-33 0,33 34-16,0-1 15,0 0-15,0 33 16,33 0-1,0-66 1</inkml:trace>
  <inkml:trace contextRef="#ctx0" brushRef="#br0" timeOffset="-153083.73">3043 16867 0,'0'33'46,"0"0"-30,0 0-16,0 0 16,0 1-16,0 131 15,33 33 1,0 1 0,0 32-1,-33-165-15,33 133 31,0-133-31,0 132 16,0-32 0,0-1-1,0-99 1,-33-33 0,0-66-16</inkml:trace>
  <inkml:trace contextRef="#ctx0" brushRef="#br0" timeOffset="-152583.73">3076 17496 0,'0'0'0,"0"-34"0,0 1 16,33 33 15,-33 33-31,33-33 16,0 0-1,33 0 1,-33 0-16,100 0 16,-100 34-1,66-1-15,0 0 32,-66 0-32,33 33 15,-66 0 16,-66-33-15,0 33 0,-33 0-1,66-66-15,-67 0 16,67 0-16,-66-66 16,66 66-16,-66-165 0</inkml:trace>
  <inkml:trace contextRef="#ctx0" brushRef="#br0" timeOffset="-152166.73">4101 17099 0,'0'-33'0,"33"33"15,-33 33 1,-33 0 31,33 0-16,0 0-31,-33 132 31,33-132-31,-66 166 0</inkml:trace>
  <inkml:trace contextRef="#ctx0" brushRef="#br0" timeOffset="-151883.74">4101 17198 0,'0'-33'32,"33"33"-32,-33-33 0,0 0 31,33 33-15,-33 33-16,0 0 0,33 33 15,0-33 1,0 66-1,67 67 1,-67-100 0,0-66-16,0 66 0</inkml:trace>
  <inkml:trace contextRef="#ctx0" brushRef="#br0" timeOffset="-151012.74">4796 17330 0,'0'-33'15,"33"33"1,-33 33 0,33-33-1,0 0 17,0 0-32,33 0 15,33 0 16,-33 0-15,1 0 0,-34 0-16,0-33 15,-66 66 17,33-66 296</inkml:trace>
  <inkml:trace contextRef="#ctx0" brushRef="#br0" timeOffset="-150550.73">4961 16834 0,'-33'-66'0,"0"33"16,33 66 47,-33-33-63,33 33 0,0 0 15,0 132-15,0 67 31,0-166-31,33 99 16,-33-131-16,33 131 16,-33 0-1,33-65 1,-33 98 0,33-99-1,-33-33 1,33-66-16</inkml:trace>
  <inkml:trace contextRef="#ctx0" brushRef="#br0" timeOffset="-150083.73">4961 17231 0,'0'-33'0,"0"0"0,0 0 31,33 33 0,0 0-15,0 0-16,66 33 16,1 0-1,-34 33 17,-33-33-32,-33 33 15,0-33-15,0 33 31,0-32-31,-66 32 16,33 0 0,-34-33-1,34 0-15,0-33 16,0-33-16,-66 0 16,0-99-16</inkml:trace>
  <inkml:trace contextRef="#ctx0" brushRef="#br0" timeOffset="-149649.74">5490 16669 0,'0'-33'0,"33"33"47,-33 33-47,33-33 16,-33 33-16,99 66 15,34 33 17,-100-99-32,66 100 0,-99-100 15,66 99-15,-33 133 31,-33-67-15,-198 397 0</inkml:trace>
  <inkml:trace contextRef="#ctx0" brushRef="#br0" timeOffset="-148816.74">2282 16636 0,'-33'0'47,"33"33"-47,0 0 16,-33-33-16,0 99 16,-33 33-1,66-99-15,-66 166 31,66-166-31,0 33 16,-34 199 0,68-133-1,32 66 1,66 1 0,133 32-1,-1-32-15</inkml:trace>
  <inkml:trace contextRef="#ctx0" brushRef="#br0" timeOffset="-146367.73">6714 17033 0,'0'0'0,"0"-34"0,0 68 47,0-1-16,0 0-31,-33 0 16,33 0-1,-66 99 1,33 0 0,-1-65-1,-32-34 1</inkml:trace>
  <inkml:trace contextRef="#ctx0" brushRef="#br0" timeOffset="-146067.73">6648 16999 0,'0'0'16,"33"0"0,-33 34 15,33-34-31,0 66 31,33 0-15,0 0-1,0 33 1,67 67 0,-100-100-1,0 0-15</inkml:trace>
  <inkml:trace contextRef="#ctx0" brushRef="#br0" timeOffset="-144916.73">8136 17198 0,'0'0'0,"0"-33"0,0 0 32,-33 0-32,33 0 15,-66 0 1,0-34 15,-67 67-15,34 33-1,-33 34 1,-1 32 0,100 33-1,33 0 1,100 1-1,-67-133-15,99 66 16,-99-66 0,33 0-16,100-99 15,-100 32 1,0-65 0,-66 99-16,-33-33 15,33 33 1,0 0-1,-33 33 1,66 0 47,-33 33-48,33-33 32,-33 33 0,0 0-31,33-33-1,-33 33-15,0 0 0,33 0 31,0 0-31,0 67 16,0-67-16,33 66 16,-66-66-16,67 33 15,-67-33-15,33 66 16,33 1 0,-33-34-1,0-33 1,0-33-1,-33-33 1,0-33 0,0-34-1,0-65 1,33 33 0,0-100-1,0 34 16,0-67-31</inkml:trace>
  <inkml:trace contextRef="#ctx0" brushRef="#br0" timeOffset="-141731.74">9327 17826 0,'33'0'47,"-33"-33"-32,33 33 1,0 33-16,66-33 15,-33 33 1,33-33 0,34 0-1,-67-33 1</inkml:trace>
  <inkml:trace contextRef="#ctx0" brushRef="#br0" timeOffset="-141467.73">9360 18157 0,'33'0'46,"0"0"-30,0 0-16,0 0 16,0 0-16,0-33 15,0 33-15,33 0 16,-66 33-16,100-66 16</inkml:trace>
  <inkml:trace contextRef="#ctx0" brushRef="#br0" timeOffset="-140984.73">9591 17529 0,'0'-33'0,"0"66"15,-33 0 17,33 0-17,33-33 1,-33 33 0,33-33-16,33 66 15,34 0 1,65 33-1,-66-32 17,-66-34-32,33 33 15,-33-33-15,-33 0 16,0 33 0,-33-33-1,0 33 1,0-66-16,0 66 15,0-66-15,0 33 16,-66 34 0,33-1-1,0-66-15</inkml:trace>
  <inkml:trace contextRef="#ctx0" brushRef="#br0" timeOffset="-139001.73">10815 17496 0,'0'0'0,"-33"-34"0,33 68 78,0-1-62,0 0-1,0 33 1,33 33 0,-33-66-16,33 99 15,-33-65-15,33 65 16,-33-66 0,0 0-1,-33-99 1,33-33-1,-33-66 1,0-34 0,33 133-16,0-132 15,0 132-15,0-100 16,0 1 0,33 66-1,0 0 1,33 66-1,-33 0 1,33 33 0,-66 0-16,66 33 15,1 100 1,-1-1 0,0-33-1,-33 67 1,0-34-1,0-66 1,-33 0 0,33-65-16</inkml:trace>
  <inkml:trace contextRef="#ctx0" brushRef="#br0" timeOffset="-138729.74">10815 18058 0,'33'0'46,"0"0"-46,-33-33 16,33 33-16,66-33 16,34 0-1,32 0-15</inkml:trace>
  <inkml:trace contextRef="#ctx0" brushRef="#br0" timeOffset="-138267.74">11807 17661 0,'0'0'0,"0"-33"16,-33 33-1,33-33 1,-33 66 0,-33 0-1,0 33 1,66 0 0,33 0-1,33-33 16,0 1-15,33-1 0,0 0-1,-32 0 1,-34 33 0,-33 0-1,0-33-15,-33 0 16,33 0-16,-34-33 0,1 33 15,0 0-15,-33-33 16,-165-66 0</inkml:trace>
  <inkml:trace contextRef="#ctx0" brushRef="#br0" timeOffset="-137801.73">12336 17628 0,'0'0'0,"-33"0"16,0 0 15,0 33-16,0 0 1,33 0 0,33-33-1,-33 33-15,66 33 16,0-33 0,0 34-1,1-1 16,-34-33-31,-33 33 32,0 0-17,-33-33-15,-1 0 16,34 0-16,-33-33 0,0 33 16,-66 0-1,33-99 1,-66-66-16</inkml:trace>
  <inkml:trace contextRef="#ctx0" brushRef="#br0" timeOffset="-137366.73">12898 18124 0,'0'0'15,"-33"0"-15,0 0 31,0 33-15,33 0 0,0 0-1,33 0 1,0-66 0,0 33-16,1-33 15,-34 0-15,33 0 31,-33-33-15,-33 66 0,33 33-1,-34 0 1</inkml:trace>
  <inkml:trace contextRef="#ctx0" brushRef="#br0" timeOffset="-136785.73">13626 17231 0,'33'0'0,"-33"33"47,0 0-32,33-33-15,-33 33 0,0 33 16,33 34 0,0 65-1,-33-33 1,0 1 0,33-67-1,-33 0 16,0-33-31,0 0 32,33 0-17,-33 0 1,67 0 0,-1-33-1,66-33 1,0 0-1,-32-33 1</inkml:trace>
  <inkml:trace contextRef="#ctx0" brushRef="#br0" timeOffset="-135652.73">14784 17926 0,'0'0'0,"0"-34"15,0 1-15,-33 33 16,33-66-1,-34 0 1,-32 66 0,0-33-1,0 66 1,0-33 0,0 99-1,33-33 16,66 67-31,0-67 32,66 0-17,0-66 1,0-66 0,-65-33-1,-1-1 1,-66 1-1,-1 66 1,1 33 31,33 33-47,0 33 16,0 34-1,67 65 1,-34-132-1,66-66 17,-33-33-17,0-100 1,-33 67 0,-33 66-16,0-33 15,-33 66-15,33-33 16,-33 66 15,33 0-15,0 0-16,-33 0 15,33 0-15,33 67 16,-33-67 0,33 0-16,0 33 15,33-99 16,0-33-15,1-34 0,-67 1-1,0 33 1,-33 33 0,33 66 15,0 0-31,0 0 15,0 0-15,33 66 16,-33-65-16,33-1 16,66 33-1,0-66 1,0-66 0,1-34-1,-100 1 1,-34 33-1,-65-33 1</inkml:trace>
  <inkml:trace contextRef="#ctx0" brushRef="#br0" timeOffset="-132517.74">1257 19579 0,'-33'0'0,"66"0"78,-33 33-62,0 0 0,0 33-1,0 34 1,0-67-16,33 66 15,-33-66-15,33 66 16,-66 0-16</inkml:trace>
  <inkml:trace contextRef="#ctx0" brushRef="#br0" timeOffset="-132086.73">1124 19513 0,'0'33'32,"-33"-33"-17,33 33 1,0 0-1,0 0-15,0 0 0,-33 0 16,0 100 0,33-100-16,-33 66 15,33-66-15,0 0 16,-33 0-16,33 0 16,33 0-1,-33-66 1,33 33-1,0-33 17,33 0-17,34 0 1,-1 0 0,0 0-16</inkml:trace>
  <inkml:trace contextRef="#ctx0" brushRef="#br0" timeOffset="-131486.73">1455 19315 0,'0'-33'0,"-33"-1"16,33 1 0,0 0-1,-33 33 1,-33 0-1,-33 0 1,-1 33 0,-32 67-1,33-34 1,0 66 0,66 66-1,33 1 1,66-1-1,33-32 17,66-1-17,34-99 1,-1-33 0,-132-33-16,166-99 15,-166 66-15,66-66 16,-32-100-1,-133 34 1,-34-33 0,-98-1-1,-133 34 1</inkml:trace>
  <inkml:trace contextRef="#ctx0" brushRef="#br0" timeOffset="-61145.73">1654 17992 0,'-33'0'47,"33"33"-31,0 0-1,0 0-15,0 33 16,0 33 0,0-66-1,33 67 1,0-100-16,-33 33 0,33 33 16,-33-33-1,33-33 1,0 0-1,0 0 32,-33 33-47,33 0 16,66 33 0,-33-33-1,1-33 1,-34 0-16,33 0 15,-33 0 1,0 0-16,0-33 31,33 0-15,-33 33 0,66 0-1,-32 33 1,-1 0-1,33-33 1,0 0 0,-66 0-16,33 0 15,-33 0-15,34 0 16,-1-33 0,0 33-1,0 0 1,66-33-1,-32 33 1,65-33 0,-66 33 15,0-33-15,1 0-1,-1-33 1,-33 33-1,-33 0 1,33 33 0,0-34-1,0 34 1,67 34 0,-34-1-1,-33-33 1,33 0-1,-33-33 1,34-1 15,-1-32-15,-33 0 0,0 66-1,33-33 1,-99 66-16,100-33 15,-100 33-15,66-33 16,-33 0-16,0 33 16,0-33-16,66 33 15,0-66 1,1 0 0,-1 0-1,0-33 1,-33 0-1,67 0 1,-67 66 0,66-33 15,-33 33-15,-33-66-1,34-34 1,-34-32-1,-66 33 1,0 0 0</inkml:trace>
  <inkml:trace contextRef="#ctx0" brushRef="#br0" timeOffset="-60262.73">3373 19711 0,'-33'-33'0,"0"33"78,33 33-62,0 1-16,33 65 16,-33 66-1,33 67 1,1-67 0,-34-33-1,0 1 1,0-67-1,33-33 1,-66-33 0</inkml:trace>
  <inkml:trace contextRef="#ctx0" brushRef="#br0" timeOffset="-59761.73">3076 19678 0,'33'0'47,"0"0"-16,0 0-31,0 0 16,0 0-16,33 0 16,133-66-1,32 0 1,1-33 0,-199 99-16,66-33 15,-66 0-15,33 33 16,0 0-1,-66-33 1,-33 66 0</inkml:trace>
  <inkml:trace contextRef="#ctx0" brushRef="#br0" timeOffset="-59345.74">3506 20439 0,'0'0'16,"33"0"47,0 0-48,0 0-15,-33-33 0,66 33 16,66-33-1,34 0 1,32-33 0,-66 33-1,-65 0 1,-34 66 0</inkml:trace>
  <inkml:trace contextRef="#ctx0" brushRef="#br0" timeOffset="-58428.74">5655 19811 0,'0'33'0,"0"-66"0,-33 33 46,33 33-30,-33-33 0,33 66-16,-33 33 15,-33 66 17,33-65-17,0 32 1,0-99-1</inkml:trace>
  <inkml:trace contextRef="#ctx0" brushRef="#br0" timeOffset="-58129.74">5589 19745 0,'0'33'32,"33"-33"-32,-33 33 15,0 0-15,0 0 16,33 0 0,1 33-1,32 33 1,-33-99-16,33 99 15,-33-99-15,33 100 16,33-34 0,1 33-1</inkml:trace>
  <inkml:trace contextRef="#ctx0" brushRef="#br0" timeOffset="-56946.73">7474 19877 0,'0'0'0,"-33"0"0,33-33 16,-33 33 0,-33-33-1,-33-33 1,33 66 0,-66 33-1,65 0 1,1 66-1,0 0 1,33 33 0,33-32-1,33-34 17,0-66-32,33 33 15,-33-33-15,67-33 16,-67 0-16,66-33 15,-66 32-15,33-32 16,0-33 0,-33 0-1,-33 66 1,-33-33 0,33 99 46,0 0-46,33-33-1,-33 66-15,33 0 32,34 33-17,65 67 1,-66-67-1,33 0 1,-33-33 0,-33 0-1,1-32 1,-34-1 0,33-33-16,-33-33 46,0-1-30,0 1 0,0 0-16,33-66 15,0-33 17,0-34-17,0-131 1</inkml:trace>
  <inkml:trace contextRef="#ctx0" brushRef="#br0" timeOffset="-53963.73">9227 19976 0,'33'0'78,"-33"33"-78,33-33 16,1 0-16,32 0 16,0 0-16,33-33 15,0 33 17,-66-33-32</inkml:trace>
  <inkml:trace contextRef="#ctx0" brushRef="#br0" timeOffset="-53746.73">9360 20208 0,'0'33'16,"-33"-33"-16,33 33 15,33-33 16,0 0-15,0 0-16,0 0 16,33-33-16,-33 33 0,99-67 15</inkml:trace>
  <inkml:trace contextRef="#ctx0" brushRef="#br0" timeOffset="-53346.73">9591 19678 0,'0'0'0,"0"33"0,-33-33 15,33 34 1,-33-34-16,33 66 15,33-33 1,33 66 0,100-33-1,-1 0 17,-66-33-17,-33 33 1,-33-32-1,-66-1 1,-66 66 0,0 0-1,33-66 1,33-66 0</inkml:trace>
  <inkml:trace contextRef="#ctx0" brushRef="#br0" timeOffset="-52863.73">10815 19315 0,'-33'33'16,"33"0"31,0 0-47,0 0 0,0 0 16,33 33-1,33 99 1,-33-65-1,33 32 1,-33 0 0,-66-99-1,33 0-15,-132 34 16</inkml:trace>
  <inkml:trace contextRef="#ctx0" brushRef="#br0" timeOffset="-52579.74">10782 19315 0,'33'0'0,"-33"33"47,33-33-32,-33 33-15,66 0 16,33 33 0,0 33-1,34 0 1,-34 34 0,0-1-1</inkml:trace>
  <inkml:trace contextRef="#ctx0" brushRef="#br0" timeOffset="-52297.73">11311 19149 0,'0'33'32,"0"0"-17,33-33-15,-33 100 16,0-67-16,66 66 16,-33-66-16,33 99 15,34-33 1,-34 67-1</inkml:trace>
  <inkml:trace contextRef="#ctx0" brushRef="#br0" timeOffset="-51247.73">12005 19678 0,'-33'0'0,"33"33"47,33-33-16,-33 34-31,34-34 16,-1 0-16,0 0 15,33 0 1,33-67-1,0 1 1,-99 0 0,-33 33-1,-66 33 1,0 33 0,33 0-1,-1 33 1,34 34-1,33-34 1,33-33-16,1 0 16,-1 0-16,0-33 15,33 33-15,66-33 32,33-66-17,34-33 1,-133 32-1,-33-32 1,-33 33 0,-33 33-1,-66 0 1,33 66 0,0 66-1,32-33 1,34 1-1,34-1 1,65-33 0,0 0-1,-66-33-15,0-33 32,0 33-32,0 33 15,-33 0 1,0 33-1,0 0 1,0 66 0,33 1-1,-33-34 1,-33-33 0,33-33-1,-33-33 1,-66-33-1,0-33 1,33-33 0,-1-67-1</inkml:trace>
  <inkml:trace contextRef="#ctx0" brushRef="#br0" timeOffset="-50262.74">13395 19711 0,'-34'-33'0,"34"0"16,-33 33-1,-33-66 1,33 33 0,-66 33-1,33 0 1,0 66-1,33 0 1,33-33-16,0 34 16,0-34-1,33 0-15,33 0 32,33-33-17,0-33 1,-33-66-1,-33-1 1,-66 34 0,33 33-16,-33 0 15,33 66 1,0 0 0,0 33-1,33 0 1,34 34-1,32-67 1,33-33 0,33-99-1,-65-1 17,-67-32-17,-66-33 1,-34-34-1,-32 100 1,33 0 0,33 132-1,0 33 1,33 66 0,66 67-1,0-34 1,67 0-1,-1-32 1,-99-133-16,33 33 16,0 0-16</inkml:trace>
  <inkml:trace contextRef="#ctx0" brushRef="#br0" timeOffset="-49863.74">13626 19513 0,'33'0'15,"0"0"17,0 0-32,-33 33 15,33-33-15,100 0 16,-34 0-1,33 0 1,-99 0 0,0-33-1,0 0 17,-66 0-17,66 33 1,-33 33-1,0 0 1,0 33 0,33-33-1,34 133 1</inkml:trace>
  <inkml:trace contextRef="#ctx0" brushRef="#br0" timeOffset="-49680.73">14221 19348 0,'0'0'0,"0"-33"0,33 66 47</inkml:trace>
  <inkml:trace contextRef="#ctx0" brushRef="#br0" timeOffset="-48980.73">14751 19348 0,'0'0'0,"-34"0"15,1 0 17,33-33-32,-66 66 15,33 0 17,0 33-17,-33 33 1,66 0-1,33-33 1,33-32 0,33-34-1,-32-67 1,-1-65 0,-66 66-1,33 0 1,-66 33-1,33 0 1,0 66 15,33-33-31,0 66 32,0 0-17,33 33 1,-66-33-1,0-33 1,0-66 0,-33 0-1,33-99 1,0 0 0,33-1-1,0 100 1,33 66-1,0 34 1,-33-1 0,34 66-1,32 66 1</inkml:trace>
  <inkml:trace contextRef="#ctx0" brushRef="#br0" timeOffset="-48480.72">15643 18852 0,'0'33'16,"0"0"-1,0 0 1,0 0-16,0 0 16,0 0-16,0 99 15,0-99-15,0 67 16,0-34-1,34 33 1,-1-33 0,-33-33-1,0 0 1,33 0 0,0 0-1,0-33 1,33 33-1,33-66 1,67 0 0,-34 33-1,99-66 1</inkml:trace>
  <inkml:trace contextRef="#ctx0" brushRef="#br0" timeOffset="-47447.73">16801 19381 0,'0'-33'0,"-33"33"15,0 0 1,0-33 0,0 33-1,0 0-15,0-33 0,-67 33 32,34 0-17,-33 33 1,66 33-1,33 0 1,66 33 0,33-66-1,1-33 1,-1-99 0,-33 33-1,-33-33 1,-33 32-1,0 1 1,-33 66 0,0 100-1,0-34 1,33 33 15,33 0-15,33-66-1,0-33 1,0-66 0,0-66-1,-33 66 1,1-1 0,-68 67-1,1 34 1,0 32-1,0 0 1,33 0 0,33 0-1,33-33 1,1-66 15,32-33-15,-33-33-1,-66 66-15,33-33 16,-33 32-16,-33 34 16,33 34-1,-33-34 1,0 66 0,33 33-1,0-66 1,99 0-1,-99 0-15,99-66 16,-66 33 0,67-33-16,-34-33 15,0-33 1,-66 66 15,-132-34-31</inkml:trace>
  <inkml:trace contextRef="#ctx0" brushRef="#br0" timeOffset="-45897.73">1389 21861 0,'0'0'0,"0"33"31,-33-33-15,33 33-16,-33-33 15,33 33 1,-33 0-1,33 34 1,33-34 0,33-33-1,0 33 1,-33 0 0,33 0-1,1 0 1,-1-33-1,0 33 1,-33-33 0,-33 33-1,-33 0 17,0 0-17,0 0 1,-66 34-1,-1-67 1,-32-67-16</inkml:trace>
  <inkml:trace contextRef="#ctx0" brushRef="#br0" timeOffset="-45647.73">1224 21960 0,'0'0'0,"33"0"15,-33-33 32,33 0-31,0 0-1,-33 0-15,66 0 16,-33 33-16,0 0 0,33 0 0</inkml:trace>
  <inkml:trace contextRef="#ctx0" brushRef="#br0" timeOffset="-45014.73">1554 21398 0,'-33'0'16,"66"0"-16,-99 0 15,66-33 1,-33 0-1,-33 33 1,-33 0 0,66 66-1,-33 33 1,-1 67 0,34-67-1,0 99 1,33-65-1,33-34 1,0 0 0,34-33-1,-1 0 1,33 1 15,33-34-15,34 0-1,32-66 1,1-33 0,-67-67-1,-33 1 1,-66-67 0,-99 1-1,33 165-15,-66-99 16,99 99-16,-33 0 0,-100-67 15,34 67 1,-33 33 0</inkml:trace>
  <inkml:trace contextRef="#ctx0" brushRef="#br0" timeOffset="-26166.73">4134 21365 0,'0'0'0,"0"33"62,0 0-46,0 0-16,-33 0 16,33 34-16,0 164 15,-33 34 17,33-67-32,-33 34 15,33-67 16,-33-99-31</inkml:trace>
  <inkml:trace contextRef="#ctx0" brushRef="#br0" timeOffset="-25717.74">4035 21431 0,'-33'0'0,"0"0"47,66 0-32,0 0 17,0 0-17,0 0-15,0 0 16,199-33-1,-67 33 1,33-33 0,-65-33-1,-67 33 1,-33 0 0</inkml:trace>
  <inkml:trace contextRef="#ctx0" brushRef="#br0" timeOffset="-25367.73">4167 22390 0,'0'33'31,"33"-33"-15,-33-33-1,33 33-15,0-33 0,67 0 31,-67 0-31,0 33 0,33-33 16,165-66 0,-98 33-1,32-34-15</inkml:trace>
  <inkml:trace contextRef="#ctx0" brushRef="#br0" timeOffset="83085.26">26988 6978 0,'0'-33'16,"0"66"15,33-33 16,-33 33-31,33-33-16,-33 34 0,66 32 15,33 66 17,-66-66-17,33 0 1,0 0-1,-33-66 32,-33-33-31,34 33 0,-34-33-16,99-33 15,0-33 1,99-66-1,-32 32 1,-133 100 0,99-33-1,-99 66 17,0-33 14</inkml:trace>
  <inkml:trace contextRef="#ctx0" brushRef="#br0" timeOffset="88634.27">21960 7772 0,'0'-33'15,"-33"33"1,33-33 0,-33 33-1,33-33-15,0 0 16,-33 33-16,33-33 16,-33 33-1,0-33-15,-33 33 31,0 0-15,0-33 0,-34 66-1,34-33 1,33 33 0,-33-33-1,33 33 1,-33 33-1,33-33 1,0 33 0,0 0-1,33 1 17,0-34-32,0 66 15,33-33 16,0 0-15,33 0 0,-33-33-1,0-33-15,0 33 16,0-33-16,0 33 16,66-33-1,1 0 1,-34 0-1,0 0 1,33-33 0,0-99-1,-66 66 1,34-66 0,-67 32-1,0 34 16,-33 33-31,-1-33 16,1 33-16,33 0 16,-33 0-1,0 33-15,-33-33 0</inkml:trace>
  <inkml:trace contextRef="#ctx0" brushRef="#br0" timeOffset="90833.27">6383 22159 0,'0'0'0,"33"0"47,-33-33-32,33 33 1,0 33-1,0-33-15,0 0 16,34 0 0,65 0-1,-66-33 1,-33 33 15,33-33-31,33 0 31,-99 0-31</inkml:trace>
  <inkml:trace contextRef="#ctx0" brushRef="#br0" timeOffset="91170.31">6615 22258 0,'-33'0'47,"33"33"-47,0 0 31,33-33-16,0 33 1,66 0 0,-33 0-1,33-66 1,-33 0 0,-33 0-16</inkml:trace>
  <inkml:trace contextRef="#ctx0" brushRef="#br0" timeOffset="91770.26">6747 21828 0,'0'33'47,"33"-33"-47,0 0 16,0 33-1,0-33 1,33 33-1,-66 0-15,100 34 16,65-1 0,-33 0-1,-33 0 1,-66-33 0,-33 0-1,0 0-15,-33 0 16,33 0-16,-66 34 15,0-1 1,0-33 0,66 0-16,-33 0 15,0-33-15,-33 33 16</inkml:trace>
  <inkml:trace contextRef="#ctx0" brushRef="#br0" timeOffset="92899.27">8500 21398 0,'-33'0'47,"33"33"16,0 0-63,0 0 15,0 0-15,33 34 0,0 131 31,33 0-15,-33-65 0,0-34-1,0-99-15,-33 33 16,33-33-16</inkml:trace>
  <inkml:trace contextRef="#ctx0" brushRef="#br0" timeOffset="93349.27">8401 21431 0,'0'0'0,"-34"0"0,68 0 0,-34-33 0,0 0 31,33 33-15,-33-33 0,99 33-1,0 33 1,99 0 0,-65 33-1,-1 0 1,33 100-1,-132-67 1,1 66 0,-34 1-1,-67-67 17,1-33-32,-66 0 15,-33-99 16,-34-33-15,34-33-16</inkml:trace>
  <inkml:trace contextRef="#ctx0" brushRef="#br0" timeOffset="93949.27">9757 21861 0,'0'-33'0,"-34"33"16,1 0 0,0-33-1,0 0 1,0 33-1,-33 0 1,0 99 0,33-33-1,0 100 17,66-100-32,33 0 15,33-33 16,0-66-15,1-33 0,-34-66-1,-66 65 1,-99 1 0,-1 33-1,34 66 1,33 0-1</inkml:trace>
  <inkml:trace contextRef="#ctx0" brushRef="#br0" timeOffset="94783.26">9889 21762 0,'33'33'15,"-33"-66"-15,33 33 94,0 33-94,0 0 0,0-33 16,33 33-1,0 66 1,-32-66 0,-34 1-1,0-1-15,0 0 16,-34-66 15,34 0-31,-66-67 16,66 67-16,-33-66 15,33 66 1,0 0 15,33 33-15,33 33 0,34 66-1,-67-66 16,-33 0-31,33 0 16,-33 0-16,0 1 16,0-1-1,0-66 1,0-1 0,0-131-1,0 33 1,33 132-1,33 33 1,0 66 0,0 0-1,0-66 17,-32 0-32,65-66 0</inkml:trace>
  <inkml:trace contextRef="#ctx0" brushRef="#br0" timeOffset="95016.27">10914 21597 0,'0'0'0,"0"33"31,0 0-16,0 0-15,0 0 16,33 33 0,0 66-1,33-32 1</inkml:trace>
  <inkml:trace contextRef="#ctx0" brushRef="#br0" timeOffset="95175.26">10815 21497 0,'0'33'47</inkml:trace>
  <inkml:trace contextRef="#ctx0" brushRef="#br0" timeOffset="95716.27">11146 21630 0,'0'-33'31,"33"33"1,0 0-17,-33 33-15,66 0 16,-33 66-1,0 33 17,0-99-32,-33 33 15,0-99 1,-33-33 0,0-33-1,33 0 16,0 0-15,33 32 0,0 101-1,33-1 1,0 66 0,1-33-1,-34-33-15,0 66 16,-33-66-1,33-33-15,-33 33 0</inkml:trace>
  <inkml:trace contextRef="#ctx0" brushRef="#br0" timeOffset="96133.26">11542 21001 0,'0'33'63,"34"-33"-63,-34 33 0,33 1 15,-33-1-15,99 66 16,-99-66-16,66 99 15,0 0 1,-66-98-16,66 98 16,-66-99-16,33 33 15,-33-33-15,33 33 16,0-66-16,-33 33 16,0 0-16,34 0 15,-1-33-15,-33 34 31,33-34-31,0 0 16,0 0 0,33-34-1,0-164 1</inkml:trace>
  <inkml:trace contextRef="#ctx0" brushRef="#br0" timeOffset="96317.26">11840 21365 0,'0'0'0,"33"0"32,0-33-17,0 33 1,100-33-1</inkml:trace>
  <inkml:trace contextRef="#ctx0" brushRef="#br0" timeOffset="96699.27">12667 21894 0,'-33'0'0,"33"33"63,33 0-32,-33-66-31,33 33 16,-33-33-16,0 0 15,33 33 1,-33-33 0,-33 0-1,0 33 1,0 33-1</inkml:trace>
  <inkml:trace contextRef="#ctx0" brushRef="#br0" timeOffset="97349.27">12998 21101 0,'0'0'0,"-33"0"31,33 33-15,0 0 0,33 99-1,33 66 1,0-65 0,-66-100-16,66 132 15,-33-132-15,-33 0 16,33 33-1,-33-33 1,33-66 0,0 33-1,0-33 17,1 33-32,65-33 15,0 0 16,0-33-15,67 0-16</inkml:trace>
  <inkml:trace contextRef="#ctx0" brushRef="#br0" timeOffset="98415.26">14122 21564 0,'0'0'0,"0"-34"16,0 1-1,-33 0 1,0 33-1,33-33-15,-33 33 16,0-33-16,0 66 16,-33 0-1,-1 33 1,1 34 0,66 32-1,0-66 1,33 0-1,67-66 1,-1-33 0,33-66-1,-66 0 1,-66 0 0,-33 65-1,0 34 1,0 67 15,0-1-15,33 0-1,33-33 1,33 66 0,-33-99-1,33 0 1,1-33-1,-67 0-15,33-66 16,-33 66 0,0-66-16,0 32 15,0 34 1,0 66 15,-33 0-31,33 34 31,0 32-15,33 0 0,33-66-1,33-33 1,-33-66 0,33-33-1,-32 0 1,-67-1-1,0 133 17,0 0-32,-34 67 15,34-1 1,34-66 15,65-33-31,33-66 31,-33-33-15,34-34 0,-100 67-1,-66-66 1,-34 66 0,-98 0-16</inkml:trace>
  <inkml:trace contextRef="#ctx0" brushRef="#br0" timeOffset="99470.26">2844 21431 0,'0'0'15,"0"-33"-15,0 0 47,0 66-31,0 0-1,0 0-15,0 0 16,33 100 0,-33-100-16,33 132 15,0-66-15,1-66 0,-34 34 0,33-34 16,-33 33-16,99 165 16,-66-198-16,33 133 15,-33-34 1,0-33-1,-33-33 1</inkml:trace>
  <inkml:trace contextRef="#ctx0" brushRef="#br0" timeOffset="101049.27">2646 21299 0,'0'-33'46,"33"33"1,0 0-15,0 0-32,33 0 0,-33-33 0,100 33 15,197-66 1,-98 0-1,65-34 1,-197 67 0,230-66-1,-131 66 1,-34 0 0,-132 33-16,100-33 15,-100 33 1,33-33-1,0 33-15,-33 0 0,0-33 16,66 33 0,-66 0-1,34-33 1,-34 33 0,0 0 30,-33 33 48,0 0-78,0 0-16,33 0 0,-33 0 15,66 198 1,-66-164-16,66 164 16,-33-198-16,0 99 15,33 100 1,-33-100 0,34 1-1,-67-100-15,33 33 16,-33-33-16,33 0 15,-33 33 1,0-33 0,33 0-1,-33 0 1,0 0 0,0 0-1,0 1 16,0-1-15,0 0 0,0 0 15,0 0 0,-33-33-15,33 33-1,-33-33 1,0 0 0,-34 0-1,1 33 17,-33-33-32,0 0 15,-33 33 1,32 0 15,-32-33-15,33 33-1,-34 0 1,-65 0 0,66 0-1,99 0-15,-166 1 16,166-1-16,-99 0 15,0 33 1,-34 0 0,1-33-1,99 0 1,33-33-16,0-33 16,0 0-1</inkml:trace>
  <inkml:trace contextRef="#ctx0" brushRef="#br0" timeOffset="101615.27">4101 21299 0,'0'0'0,"0"33"16,0 0-1,0 0 1,0 0-16,0 33 16,0-33-16,0 1 0,0 98 15,0-99-15,33 165 16,0 34 0,0-1-1,0-65 16,-33-67-15,0-33 0,-33-132-16</inkml:trace>
  <inkml:trace contextRef="#ctx0" brushRef="#br0" timeOffset="101882.27">4167 21332 0,'0'0'0,"-33"0"31,33 33-15,0 66 0,0-33-16,0 133 15,33 32 1,-33-164-1,33 131 1,-33-165-16,0 0 0,33 99 16,-33 34-1,-66-100-15</inkml:trace>
  <inkml:trace contextRef="#ctx0" brushRef="#br0" timeOffset="102098.27">4101 21663 0,'0'33'0,"0"0"15,0 0 1,0 0 0,-33 0-16,33 0 0,0 166 15,0-1 16,0-165-31,33 133 16,-33-133-16,33 132 0</inkml:trace>
  <inkml:trace contextRef="#ctx0" brushRef="#br0" timeOffset="102500.26">4134 21564 0,'0'33'0,"33"-66"63,0 33-63,0-34 15,0 34-15,0-33 16,133-33 0,65-33-1,-32 33 1,-100 66-1,-33 0 1,-66 33 0,-132 66-1</inkml:trace>
  <inkml:trace contextRef="#ctx0" brushRef="#br0" timeOffset="102715.27">4068 21530 0,'0'34'0,"33"-34"16,-33-34-1,33 34 1,0 0-16,99 0 16,-98 0-16,32 0 15,66-33 1,66 0-1,-65 33-15</inkml:trace>
  <inkml:trace contextRef="#ctx0" brushRef="#br0" timeOffset="103248.27">4233 22589 0,'0'-33'16,"33"33"15,-33-33-31,33 33 16,-33-33-16,34 33 0,65-33 16,-66-1-1,66 1-15,66-33 31,-132 33-31,100-33 16,-100 66-16,33-33 16,-66 0-1,-66 99 1,-66-33 0,-34 66-1,67-66 1,66-33-1,66-33 1,33 0 0,99-33-1</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7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27:11.392"/>
    </inkml:context>
    <inkml:brush xml:id="br0">
      <inkml:brushProperty name="width" value="0.05292" units="cm"/>
      <inkml:brushProperty name="height" value="0.05292" units="cm"/>
      <inkml:brushProperty name="color" value="#C00000"/>
    </inkml:brush>
  </inkml:definitions>
  <inkml:trace contextRef="#ctx0" brushRef="#br0">13097 6416 0,'33'0'16,"-66"0"0,0 0 265,33 33-234,0 0-32,0 0-15,-33-33 0,33 33 16,33 1 0,0-34 15,0-34-31,0 34 15,-33-33 1,-33 0 0,0 0-1,33 66 1,-66 0 0,33 0-1,33 34 16,33-1-15,0-33 0,33-66-1,0 0 1,-33-33 0,-33 32-1,-33 1 1,0 33-1,0 0 1,0 33-16</inkml:trace>
  <inkml:trace contextRef="#ctx0" brushRef="#br0" timeOffset="682.99">12932 6582 0,'33'0'78,"-33"33"-62,33-33-1,-33 33-15,0 0 16,33-33-16,0 66 15,33 0 1,-33-33 0,0 0-1,0-33 1,0 0 15,-33-33-15,66 0-1,34-66 1,-67 66-16,99-100 16,-99 100-16,132-99 15,-32 33 1,-34 33 0</inkml:trace>
  <inkml:trace contextRef="#ctx0" brushRef="#br0" timeOffset="2217">10484 5457 0,'0'33'47,"33"-33"-16,0 0 47,0 0-78,0 0 16,34 0-1,65-33 1,0 33 0,-33 0-1,1 0 1,-67 0 0,-33-33-1,33 33-15,-66 0 16</inkml:trace>
  <inkml:trace contextRef="#ctx0" brushRef="#br0" timeOffset="2899.01">10451 5689 0,'0'33'47,"33"-33"-31,0 0 15,0 0-16,0 0-15,0 0 16,67 0 0,32 0-1,-33 0 1,-66 0-16,33 0 16,-33 0-16,0-33 15,1 33-15,-1 0 31,0 0-15,0 0 0,0 0-1,0 0 1</inkml:trace>
  <inkml:trace contextRef="#ctx0" brushRef="#br0" timeOffset="3467">10550 5953 0,'0'-33'0,"0"66"15,0-66 48,0 66-1,33-33-46,0 0-16,0 0 16,100 0-1,32 0 1,-99-33 0,-33 33-1,0 0 1,0 0-1</inkml:trace>
  <inkml:trace contextRef="#ctx0" brushRef="#br0" timeOffset="39344.99">13791 9393 0,'0'-33'63,"33"33"62,-33 33-125,34-33 15,-1 33-15,0 0 16,66 33 0,-66-33 15,-33 0 31,33-33-46,0-33 15,0 33-15,-33-33-16,33 0 15,67-33 1,32-33 0,0 32-1,0 1 1,-32 0 0,-67 33-1,-33 66 1</inkml:trace>
  <inkml:trace contextRef="#ctx0" brushRef="#br0" timeOffset="50042.99">8632 6945 0,'-33'0'16,"0"0"15,33-33 0,0 66-31,-33-33 31,0 0 1,33 33-32,0 0 31,0 1-16,33-34 1,0 0 0,0 0-1,0-34 17,-33 1-17,0-33 1,-33 33-1,0 0 1,0 33 0,33 33 15,0 0 0,0 0-15,33-33-1,-33 33-15,33-33 16,0 0 0,0-66-1,-33 33 17,-33 0-17,0 33 1,0 0 15,33 33-15,0 0-1,33-33 1</inkml:trace>
  <inkml:trace contextRef="#ctx0" brushRef="#br0" timeOffset="50642.99">8434 6019 0,'0'0'0,"0"33"32,0-66-17,0 66 48,0 0-48,0 0 1,33 1-16,-33-1 16,0 0-16,33 66 15,0 66 1,-33-65 0,33-1-1,-33-33 1,33 0-1,-33-33 1</inkml:trace>
  <inkml:trace contextRef="#ctx0" brushRef="#br0" timeOffset="68261">4729 9095 0,'0'33'62,"0"0"48,-33 0-95,33 0 16,0 0 1,0 0-17,0 34 17,0-1-1,0-33-16,0 33 17,33 0-1,-33 0-31,0-33 16,0 34-1,33-34 16,-33 33-15,0-33 0,0 66-1,34-33 1,-34-33 15,0 0-15,33-33-1,-33 33 1,0 0 15,33 1 1,0-1-1,0-33 16,0-33-16,0 33-15,0 0-16,0 0 15,66 0 1,-66 0-1,34 0 1,-67-34-16,33 34 16,-33-33-1,33 33-15,-33-33 16,33 33 0,0 0-1,0 0 16,0 0-15,33 0 0,0 0-1,0-33 1,1 33 0,-34-33-1,0 0 16,0 33-15,0 33 0,0-33-1,33 33 1,33 0 0,1-66-1,-34 0 16,-33 33-15,-33-33 0,33 33-1,-33 33 1,33-33 0,33 33-1,0-33 1,0 33-1,1-33 1,-67 33-16,33-66 16,0 33-1,-33-33-15,33 33 16,-33-33 0,33 33-1,0 0 16,0 33-15,0 0 0,33 0-1,0 0 1,-33-66 0,0 0-1,1 0 1,-34-33-1,33 66 1,0 0 31,-33 33-31,33-33-1,0 0-15,0-33 31,0 33-15,-33-33 0,33 0-1,-33 0 1,0 0 0,33 0-1,-33 0 1,0 0-1,0 0 1,0-1 0,0 1-1,0 0 1,0-33 0,-33 33-1,33-33 16,0 33-15,-33 33 0,33-33-1,-33 0 1,0 33 15,33 33-31,0-66 16,-33 33-1,0 0 1,0-33 0,0-34-1,-1 34 17,1 33-32,0 0 15,-33-33-15,0 66 31,0-33-15,33 33 0,0 1-1,0-34 1,0 0 0,-34-67-1,34 34 1,0 0-1,0 33-15,-33-33 16,33 33 0,0 0-16,-33 33 15,-33 0 1,-1 0 0,34 0-1,33-33-15,-33 0 31,33 0-31,0 0 16,-33-33 0,-34 0-1,34 0 1,0 33 0,33 0-1,-33 33 1,0 33-1,0-32 1,66-1-16,-66 33 16,32-66-16,1 33 15,-33-33 1,0-66 0,0 33-1,0 0 16,0-1-15,66 1 0,-33 33-16,-1 100 15</inkml:trace>
  <inkml:trace contextRef="#ctx0" brushRef="#br0" timeOffset="91304.99">15776 9922 0,'0'0'0,"0"-33"0,0 0 47,0 66 15,33-33-46,-33 33 0,33 0-16,-33 0 15,66 0 1,0 66 0,-33-33-1,0-32 1,0-34-1,-33 33 1,0-66 31,34 33-47,-1-34 31,0 1-15,0 33-16,66-99 15,66-33 1,1 33 15,-67-1-15,0 34 0,-99 66-1</inkml:trace>
  <inkml:trace contextRef="#ctx0" brushRef="#br0" timeOffset="100973.01">14155 11013 0,'33'0'0,"0"33"219,0 0-204,1 0 1,-1 1 0,0-1-1,33 0-15,-33-33 32,165-66-17,-32-1 1,-34 1-1,-66 33 1,-33 33 31,-33-33-31,33 33-16</inkml:trace>
  <inkml:trace contextRef="#ctx0" brushRef="#br0" timeOffset="106854.99">3803 11046 0,'0'-33'125,"-33"33"-125,0 0 15,33-33-15,-33 33 0,0-33 16,0 33 0,-33-33-1,0 0 1,0 33-1,-1 0 1,67 33 0,-33-33-1,0 0 17,0 33-1,0 0-16,0 33 1,-33 34 0,33-34-1,0 0 1,33 66 0,33-33-1,-33-66-15,0 1 16,33-1-16,0 33 15,-33 0 1,33-33-16,-33 33 16,33-66-16,-33 33 15,33 0-15,0 0 32,-33 0-17,33 0 1,0 1-1,1-34 1,-1 0 0,33 0-1,-33 0 1,66-67 0,-33 34-1,0-33 1,-33 0-1,0-33 1,1 0 15,-34-34-15,-34 1-16,1 33 31,-33 0-15,-33 65-1,-33 1-15</inkml:trace>
  <inkml:trace contextRef="#ctx0" brushRef="#br0" timeOffset="108434.99">6383 10914 0,'-33'0'16,"33"-33"0,-33 33-1,33-33-15,-33 0 32,-33-33-17,-34 0 1,1 32-1,-66 1 1,0 0 0,32 33-1,100 0-15,-33-33 16,33 33-16,-66 0 16,0 33-1,-1-33 1,1 33-1,33 34 1,0-34 15,0 33-31,-1 0 16,1 0 15,0 33-15,0-33-1,33-33 1,0 34 0,33-34-1,33 33 1,-33 33 0,33 0-1,0-66 1,33 100-1,-33-67 1,33 0 0,34 0-1,-34 0 1,0-33 15,66 33-15,-32-32-1,32-34 1,-33 33 0,-66-66-16,99 33 15,-99 0-15,100 0 16,65-34 0,-32 1-1,65-33 1,-132 0-1,34-33 1,-100 33 0,33-199 15,-66 199-15,0-99-1,0 32 1,-33 34-1,0 33 1,-33 0 0,32 66-1,-32 0 1,33 0 0,33 33-16</inkml:trace>
  <inkml:trace contextRef="#ctx0" brushRef="#br0" timeOffset="112227.99">13527 12072 0,'33'0'63,"-33"33"-16,33 0-32,0 0 1,-33 0 0,33-33-16,0 33 15,0 0 1,0 0 0,0-33-1,0 0 32,1-33-47,-1 33 16,66-66-1,0 0 1,-66 33 0,99-33-1,-98 66-15,32-34 16,0 1-1,-33 0 1,-33 66 0,-33-33 62,0 0-47</inkml:trace>
  <inkml:trace contextRef="#ctx0" brushRef="#br0" timeOffset="113343.99">17165 12667 0,'0'0'0,"0"-33"15,0 0 17,33 33-1,0 33 0,0 0-15,0 0-1,33 33 1,-33 0 15,33 34-15,-32-67-1,-34-66 17,33 33-32,-33-34 15,33 1 1,33-33 0,33 33-1,33-66 1,-99 99-16,67-33 15,-67 0-15,0 33 16,-33-33 47</inkml:trace>
  <inkml:trace contextRef="#ctx0" brushRef="#br0" timeOffset="117817">7640 12998 0,'-33'0'31,"33"-33"0,-33 33 1,0 0-17,0 33 1,-1 0-1,-32 66 1,33-66 0,33 0-16,0 0 15,0 0 1,33-33-16,33 33 31,1-33-15,-1-33-1,-33 0 1,-33-33 0,-33 0-1,0 33 1,-33 33 0,32 0-1,34 33 1,0 0-1,0 0 1,34-33 0,-1 33-1,0-33 1,0 0-16,-66-33 16,0 33-1</inkml:trace>
  <inkml:trace contextRef="#ctx0" brushRef="#br0" timeOffset="129361.99">9591 13891 0,'-33'0'0,"33"-33"16,0 66 140,33 0-109,0 0 16,0 0-32,0 0-31,0-33 15,1 0-15,-34-33 0,33 33 16,0-33-16,0 0 16,0 33-16,-33-33 15,33 33-15,0-33 0,0-1 16,0 34-16,0-33 0,0 33 16,-33-33-16,33 33 0,-33-33 15,33 33-15,-66 0 47</inkml:trace>
  <inkml:trace contextRef="#ctx0" brushRef="#br0" timeOffset="130311.99">9459 14486 0,'33'0'16,"-33"33"15,0 0 16,0 0-32,0 0-15,33-33 0,-33 33 16,0 0-16,33 0 0,-33 1 16,0-1-16,33 0 15,-33 0-15,0 0 16,33-33-16,-33 33 16,0-66 46,33 33-62,-33-33 31,33 33-31,-33-33 16,33 33-16,1-33 16,-1 33-16,-33-33 15,33 33-15,0-34 16,0 34-16,-33-33 15,33 0 1,0 33-16,0 0 31,-33-33-31,-33 66 47</inkml:trace>
  <inkml:trace contextRef="#ctx0" brushRef="#br0" timeOffset="142180.99">9194 15280 0,'0'33'16,"33"-33"15,-33 33-16,33-33 1,-33 33 0,33-33-16,-33 33 15,0 0-15,34-33 16,-34 33-16,0 0 16,33 0-1,-33 0-15,33-33 16,-33 33-1,33-33-15,0 0 32,0-33-17,0 33 1,0 0 0,-33-33-16,33 33 0,0 0 15,0-33-15,0 33 16,-33-33-16,33 33 0,1 0 15,-1-33-15,0 33 0,0-33 16,0 33-16,0-33 16,0 33-16,-33-33 15,33 33-15,0 0 16</inkml:trace>
  <inkml:trace contextRef="#ctx0" brushRef="#br0" timeOffset="152232">23151 15643 0,'-33'0'16,"0"0"15,33-33 16,-33 33-47,33-33 15,0 0 17,-33 33-17,33-33 1,-33 0 0,-67-33-1,-32-33 1,-66 0-1,99 65 1,65 1-16,-98 0 16,99 33-16,-66 0 15,0 0 1,-1 0 0,34 33-1,0 0 1,-33-33-1,0 34 17,66-1-32,0-33 15,-1 0-15,-32 33 16,33-33 0,0 0-1,0 33 1,0-33-1,0 33 1,0-33 0,33 33-1,-33-33 1,0 0 0,33 33-1,-33 0 1,33 0-1,-33 0 17,33 0-17,0 0 1,0 0 15,0 0 16</inkml:trace>
  <inkml:trace contextRef="#ctx0" brushRef="#br0" timeOffset="153125.99">21001 15346 0,'0'33'110,"0"0"-79,33-33-31,-33 33 0,0 0 15,0 33 1,0 0 0,0 1-1,33-1 1,-33-33 0,0-66 124,34 33-124,-1 0-1,-33-33-15,33 33 0,0-33 16,33-1 0,0-32-1,-33 33 1,0 33 0,-66 0 46,33 33-62,33-33 16</inkml:trace>
  <inkml:trace contextRef="#ctx0" brushRef="#br0" timeOffset="154211.99">23151 15247 0,'-33'0'0,"33"-33"47,0 66-31,0 0 31,33-33-32,-33 33-15,0 0 16,33-33-16,-33 33 16,33 33-1,0 0 1,-33 0 0,33 0-1,-33-32 1,33-34 31,-33 33-47,-33-33 78,33-33-63,-33 33 1,0 0 0,0 0-16,0 0 15,-66-34 1,0 34 0,32-33-1,34 0 1,0 0-16</inkml:trace>
  <inkml:trace contextRef="#ctx0" brushRef="#br0" timeOffset="156811.99">8864 16371 0,'33'0'93,"-33"33"-93,33 0 32,-33 0-32,33-33 15,33 100 1,0-34 0,-33-33-1,33 33 1,-33-66-1,0 0 32,-33-33-31,33 33 0,-33-33-1,100-100 1,-34 100-1,33-99 1,-33 99 0,-33 0-16,33 0 15,-32 33 1,-68 0 0</inkml:trace>
  <inkml:trace contextRef="#ctx0" brushRef="#br0" timeOffset="159392.99">5523 16404 0,'0'-33'0,"-33"33"31,0 33 0,33 0 0,0 0-31,0 0 16,0 0 0,33-33-16,0 0 15,0 0 1,-33-33-1,0-33 1,0 0 0,0 0-1,-33 66 1,0 0 0,0 33-1,0 33 1,33-33-1,33 0 1</inkml:trace>
  <inkml:trace contextRef="#ctx0" brushRef="#br0" timeOffset="163812">8897 17297 0,'0'-33'15,"0"0"17,0 0-1,33 66 78,0 0-62,0-33-16,0 33-15,0 0 0,0-33-1,0 33-15,-33 0 32,66-66-17,33-33 1,1 0-1,-34 33 1,0 0 0,-33 0-1,0 33 1,-66 0 0,33 33-1</inkml:trace>
  <inkml:trace contextRef="#ctx0" brushRef="#br0" timeOffset="166627">397 16966 0,'0'0'0,"0"33"110,0 1-79,0-1 0,0 0-15,0 33 0,33 33-1,-33-33-15,33 0 0,-33 100 16,66 164-1,-66-263 1,0-34 0</inkml:trace>
  <inkml:trace contextRef="#ctx0" brushRef="#br0" timeOffset="168410.99">265 16933 0,'33'0'94,"0"0"-94,0 0 0,66 0 16,0 0-1,67 33 1,-34-33-1,-99 0 1,33-33 15,0 33 1,0-33-17,298-33 1,-132 0-1,-199 66-15,66 0 16,-66 0-16,66-33 16,1 33-1,-1 0 1,0-33 0,0 33-1,0 0 1,1 0-1,-1 0 1,-33 0 0,33-33-1,33 33 17,1 0-17,-34 0 1,0 0-1,34-33 1,-34 33 0,33 33-1,-33-33 1,34-33 0,-34 33-1,0 0 1,33 0-1,-33 0 1,67 0 0,-100 0-1,33 33 17,-66-33-17,33 0 1,-33 0-1,1 0 1,-34-33 0,0 66-1,33-33 1,-33 33 15,33 0-15,0 0-1,33 66 1,-33-33 0,33 67-1,-33-67 17,0-33-32,33 66 15,-66-66-15,67 33 16,-34 33-1,0-65 1,-33 32 0,33-33-1,-33 0 1,-33-66 46,0 33-30,0 0-32,-67 33 15,-32 0 17,-66-33-17,-166 33 1,99 0-1,-32 0 1,98-33 0,-98 33-1,230-33-15,-98 33 16,99-33-16,-166 33 16,166-33-16,-198 33 15,231-33-15,-34 34 0,-131-1 16,-67 33-1,34-33 1,198 0 0,-166 0-16,166-33 15,-99 0-15,0 0 16</inkml:trace>
  <inkml:trace contextRef="#ctx0" brushRef="#br0" timeOffset="169010.99">3770 18752 0,'0'0'16,"-33"-33"-16,33 0 16,0 66 15,33 0-15,-33 0-1,33 67 1,0-67-16,34 132 15,-67-132-15,66 99 16,0 67 0,0-1-1</inkml:trace>
  <inkml:trace contextRef="#ctx0" brushRef="#br0" timeOffset="169393.99">3605 18587 0,'0'0'16,"-33"-33"-16,33 0 16,0 0-1,0-33 1,0-1-1,66-65 1,66 33 0,-99 99-16,133-33 15,-133 33-15,0 0 0,33 0 16,33 132 0,-66 67-1,-66 65 1,-33 1-1,0-100 1,33-99 0,0 0-1</inkml:trace>
  <inkml:trace contextRef="#ctx0" brushRef="#br0" timeOffset="170177.99">4597 19480 0,'0'0'0,"0"-33"31,0 0-15,0 0-16,0 0 16,0 0-1,33-67 1,-33 67 15,0 0-15,33 0-1,0 33 1,0 0 15,0 33-31,34 33 16,131 1 0,-66-167-1,-132 67-15,100-66 16,-100 66-16,0-33 15,0 33-15,0 0 16,0 0-16,-67-1 16,34 68-1,-33 32 1,33 33 15,33 33-15,0-99-16,33 67 15,0-67-15,0-33 16,67 0 0,-1-67-1,-33-32 1,-66-33 0,-33 33-1,0 66 1,-33 33-1,33 66 1,33 0 0,33 33-1,33 0 17,33-32-32</inkml:trace>
  <inkml:trace contextRef="#ctx0" brushRef="#br0" timeOffset="170493.99">5589 18885 0,'0'-33'16,"0"66"-16,-33-133 16,33 67-16,0 0 15,0 66 17,0 0-17,0 0 1,33 34-1,0-34-15,0 33 16,1-33-16,32 33 16,66-66-1,-66-33 1,0-66 15,-66-34-15,0 1-1,-66-33 1,33 132 0</inkml:trace>
  <inkml:trace contextRef="#ctx0" brushRef="#br0" timeOffset="171409.99">6284 18752 0,'0'0'0,"-33"0"15,33-33 1,33 33-1,0 0 1,0 0 0,0 0-1,33-33 1,0-33 0,1-33-1,-67 0 1,-34 32-1,-32 67 1,-33 34 0,66 32-1,0 33 1,33-66 0,0 66-1,33-66-15,0 0 16,66 33-1,67-99 1,65-99 0,34-99-1,-100 65 1,-66-32 0,-66 132-1,-99 33 1,-66 66-1,0 33 1,66 66 0,66-99-16,-34 66 15,34-66 1,0 34 0,0-34-16,34 0 15,-1-33-15,66-33 16,33-133-1,0-32 1,-65-1 0,-67 133-16,0-66 15,-34 66-15,1 33 0,33 0 16,-99-33 0,33 66-1,33 33 1,33 33-1,0 66 1,66 67 0,33 32-1,34 67 1</inkml:trace>
  <inkml:trace contextRef="#ctx0" brushRef="#br0" timeOffset="172609.99">4862 20571 0,'0'0'0,"-33"-33"0,33 0 16,0 0-1,0-99 17,33 66-32,33-34 15,0 34 1,66 33 15,-32 66-15,-67-33-16,66 66 15,-66-66-15,33 67 16,33-34 0,-33-33-1,34-100 1,-34-32 0,0 33-1,-33 66 1,0 0-1,33 33 1,0 66 0,-33-66-16,67 33 15,-67-33 1,66 0 0,33-99-1,-33 0 1,-32-67-1,-1 34 1,-33 33 0,0 66-1,0 66 1,0 0 0,66 33-1,0-66 1,67-66-1,-67-33 1,0-34 0,-33-32-1,1 99 1,-34 33 15,0 99-15,33 0-1,0 0 1,33 0 0,34-99-1,-67-99 1,33-33 0,-33-1-1,0 67 1,-33 33-1,-33 132 1</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05:23.807"/>
    </inkml:context>
    <inkml:brush xml:id="br0">
      <inkml:brushProperty name="width" value="0.05292" units="cm"/>
      <inkml:brushProperty name="height" value="0.05292" units="cm"/>
      <inkml:brushProperty name="color" value="#C00000"/>
    </inkml:brush>
  </inkml:definitions>
  <inkml:trace contextRef="#ctx0" brushRef="#br0">2811 2447 0,'0'0'0,"-33"-33"0,0 33 15,0 0 1,33-33-1,-33 33 1,33 33 0,0 0-1,0 0 1,-33 67 0,33-1-1,-33 0 1,33 0-1,33 1 1,-33-67-16,0 33 16,33-33-1,-33 0-15,33 0 16,0 0 0,-33 0 15,33-33-31,-33 33 0,0 0 15,0 0-15,0 67 16,-33-34 15,0 0-15,33 0 0,0-33-1,33 0 1,0 0-1,-33 0 1,33 0 0,0 0-1,0-33 17,0 0-32,0 0 15,67-33 1,-34 33-1,0-33 17,0 0-17,0 33 1,-33 0 0,67 33-1,-1 33 1,0-66-1,0 34 1,34-68 0,-67-32-1,-33 33 1,33 0 0,-33 0-1,0 33 16,33 66-31,33-33 16,67 0 15,-1-66-15,-66 33 0,1-33-1,-34 0 1,-33 0-1,66 33 1,0 0 0,0 33-1,1 0 1,65-33 0,-132 0-16,99-33 15,-99 33-15,67-33 16,-1-33-1,-33 33 17,-33 33-17,33 0 1,0 0 0,67 66-1,-1-66 1,33 33-1,1-66 1,-1 0 0,-99 0-1,0 0 1,-33 33 0,1 0-1,65 33 1,33 0-1,66 0 17,-65 0-17,-1-33 1,-99 0-16,99-66 16,-98 66-16,-1-33 15,0 33 1,33-33-1,0 66 1,33 0 0,0 0-1,34 0 1,-34-66 0,33 33-1,-66-33 1,34-33-1,-34 33 17,33 33-17,-33 33 1,33 0 0,67 33-1,-34-66 1,-33 33-1,67-66 1,-67 0 0,-33 0-1,0 0 1,-33 33-16,33-33 16,-33 66-1,0-33 1,67 33-16,65 0 15,0 0 1,1 0 15,-67-33-15,-66 0-16,66-33 16,-66 33-16,33 0 15,1-33 1,-1 33-1,0 33 1,0 0 0,0 0-1,33 0 1,67 0 0,-34 33-1,-33-66 1,34 0-1,-67-33 17,33 0-17,-66-33 1,33 33 0,0 0-1,0 33 1,1 0-1,-34 33 1,33-33 0,0-33-1,0 0 1,-33-33 0,-33 0-1,0-34 1,-33 34-1,0-66 17,0 66-17,0 0 1,33 0 0,0-34-1,0 34 1,0 0-1,0 0 1,-33 66 0,33-33-1,-33 0 1,-33 33 0,-34 66-1,67-33 1,33 0-1,-33-33 17,0 0-17,-66-66 1,-33 0 0,32 33-1,-32 33 1,99 0-16,-99 33 15,99-33-15,-100 33 16,1 0 0,99 0-16,-66-33 15,99 33-15,-99-33 16,-1 0 0,67 0-16,-33-33 15,33 33 1,-33-66-16,-33 33 15,-34 0 1,1 66 15,0 0-15,-34 0 0,34 0-1,0 0 1,66-33-1,-67-33 1,67 33 0,-33 0-1,-66 33 1,-1 0 0,34 0-1,99-33-15,-99 33 16,99-33-1,-100-33-15,1 33 32,0-33-17,33 0 1,65 33-16,-65-33 16,66 33-16,0 0 0,-66 0 15,-33 33 1,99-33-16,-133 33 15,133-33-15,-132 33 16,32 0 0,-32-33-1,33 0 1,99 0-16,-67-33 16,67 33-16,-66-33 15,-33 33 1,-67-33-1,1 66 17,66-33-17,-34 33 1,67-33 0,-33 0-1,33-33 1,-1 0-1,1 0 1,0 33 0,-33 0-1,-1 0 1,1 0 0,0 33-1,-1 0 1,34-33-1,-33 0 17,0-66-17,-34 33 1,67-33 0,-33 33-1,33 0 1,-1 33-1,34 33 1,-33 0 0,66-33-1,0 33 1,33-66 0</inkml:trace>
  <inkml:trace contextRef="#ctx0" brushRef="#br0" timeOffset="1719">16338 2315 0,'33'0'0,"0"0"31,-33 33-31,33-33 15,0 66 1,0-33 0,34 67-1,-1-34 1,0 0 0,-33-66-1,0 0 1,0 0-1,-33-33 1,33 0 15,0-33-15,33-1 0,34-32-1,-1 0 1,33 33-1,0 0 1,-32 0 0</inkml:trace>
  <inkml:trace contextRef="#ctx0" brushRef="#br0" timeOffset="8916">15809 4961 0,'33'-33'32,"0"33"-17,0 0 1,0-33 0,66 66-1,34 33 1,-34-33-1,0 33 1,-33-66 15,33 0-15,1 0 0,-67-33-16,33 0 15,-33 33-15,33-33 16,-33 33-1,0-33 1,33 66 0,1-33-1,-34 33 1,33 0 0,0-33-1,0 0 1,33-66-1,-33 33 1,-66 0-16,67 0 16,-34 33-1,0 0 1,0 33 0,33 0-1,0 33 1,33-33-1,-33-66 1,1 0 0,-34 0-1,33 0 1,-33 33 0,0 0 15,0 0-31,0 33 15,0-33 1,0 33 15,33-33-15,-33-33 0,1 33-1,-34-33 1</inkml:trace>
  <inkml:trace contextRef="#ctx0" brushRef="#br0" timeOffset="17882">19480 6152 0,'-33'0'31,"33"-34"1,0 1-17,0 0 1,33 0-1,0-33 1,66 0 0,0 0-1,-32 66 1,32 33 0,-33 0-1,0 33 1,0-33-1,33 0 1,-32-33 0,65-33-1,-66 0 17,33 0-17,-33 33 1,1 0-1,-34 66 1,33-33 0,0 0-1,66-33 1,-66-33 0,34 0-1,-34 0 1,0 0-1,-33 33 1,0 0 15,0 33-31,33 0 32,33 66-17</inkml:trace>
  <inkml:trace contextRef="#ctx0" brushRef="#br0" timeOffset="56692">22986 7441 0,'0'0'16,"-33"33"-1,66-33 32,0 0 0,-33-33-47,33 33 16,-33-33-16,66 0 31,33 0-31,-33 0 16,67 33-1,-67 33 1,-33-33-16,33 33 15,-33 0 1,33 0 0,33 0-1,1-33 1,-34 0 0,33-66-1,-66 33 1,33-33-1,-33 66-15,0-33 16,0 33 0,1 0-16,-1 33 15,33 33 1,0-33 0,33 0-1,0-33 1,-66 0-16,34-33 15,-34 33 1,33-33 0,0 0-1,0 33 1,0 0 0,66 33-1,-32 0 1,-1 0-1,33 0 1,-99-66 0,67 0-1,32-33 1,-66 33 0,33 33-1,-33 0 16,-33 0-31,0 0 32,1 33-32,131 33 15,-33-66 1,-33 0 0,1 0-1,-67-33-15,66 33 16,-66-33-16,66 0 15,34 33 1,-34 0 0,-33 0-1,-33 66 1,33-33 0,-33 0-1,0-33 1,33 0-16,-33 0 15,1 0-15,32-66 16</inkml:trace>
  <inkml:trace contextRef="#ctx0" brushRef="#br0" timeOffset="65109.99">22490 9823 0,'33'0'47,"-33"-33"-31,33 33-1,0-33 1,0-1-16,-33 1 15,33 0-15,66-33 16,-33 33 15,-33 33-31,34-33 16,-34 33-16,0 0 16,66 33-1,33 0 1,-33 33-1,1-33 1,32 0 0,-33-33-1,33 0 1,-32-33 0,-34 0-1,33 0 1,-33 66 15,-33-33-15,66 66-1,1 1 1,-1-34 0,-66 0-16,99-33 15,-33 0 1,1-33-1,32-33 1,0 32 0,-33 1-1,-99 0-15,67 33 16,-34 0 0,-33 33-16,33 0 15,33-33 1,33 34-1,0-34 1,-66 0-16,100-34 31,-100 34-31,66-33 16,-66 33-16,33-33 16,-33 33-16,33-33 15,1 33 1,-1 33-1,-33-33-15,33 0 16,-66 33-16,33-33 0,0 0 16,0 33-1,0-33-15,0 0 0,0 0 0,34 0 16,32 0 0,-33-33-1,0 0 1,0 0 15,0 33-15,1 33-1,-34 0 1,0 0-16,33 1 16,-33-1-16,0-33 15,66 0 1,-33-33-1,0-1 1,-32 34 0,-1 0-1,-33 34 1</inkml:trace>
  <inkml:trace contextRef="#ctx0" brushRef="#br0" timeOffset="75156.99">3407 12171 0,'33'0'31,"-33"-33"16,33 33 16,-33-33-48,33 33-15,0 0 0,66-33 16,166 0 0,-199 33-1,66 33 1,-33 0-1,67 0 1,-1 0 0,-33-33 15,-99 0-31,67 0 16,-67 0-16,33-33 15,-33 33 1,66-33-1,-33 0 1,33 33 0,34 33-1,-67-33 1,33 0 0,0 0-1,34-33 1,65 0 15,-165 33-31,99-34 16,-32 68-1,-34-34 17,66 66-17,67 0 1,-133-66-1,165 33 1,-99-33 0,-32 0-1,32-33 1,0 0 0,-33 33-1,1 0 1,-1 33-1,66 33 1,1-33 0,32-33 15,-66-33-15,1 0-1,-1-33 1,-66 66-1,0 0 1,33 0 0,1 33-1,32 33 1,33-33 0,-132-33-16,100 0 15,-100 0-15,66 0 16,-33-33 15,-33 33-31,33-33 0,-33 33 16,1-33-16,65 33 31,-33 0-15,33 66-1,66 0 1,-131-66-16,32 0 15,-33 0-15,99 0 16,0-33 0,-32 0-1,-1-33 1,-33 66 0,0 0-1,66 66 1</inkml:trace>
  <inkml:trace contextRef="#ctx0" brushRef="#br0" timeOffset="99239.99">17363 9889 0,'-33'0'0,"0"0"31,0 0-15,0 0 62,0-33-62,33 0 15,0 0-16,33-67 1,33 34 0,0 33-1,33 0 1,1 66 0,-67-33-16,33 33 15,-33-33-15,33 66 16,0-33-1,0 1 1,1-1 0,32-66-1,-33-34 1,0 34 0,-66 0-16,33 0 31,0 33-31,0 0 15,33 33 17,1 0-17,-1 33 1,0-32 0,66-34-1,-33-34 1,-66 34-16,34-33 15,-34 0-15,33 0 16,0 0 0,0 33 15,0 33-15,34 33-16,32-33 15,-33-33 16,0 0-15,-33-33 0,34 0-1,-34 0 1,0 33 0,0 33-1,0 0 1,33 34-1,34-1 1,32-66 0,0-33-1,1-67 1,-34 1 0,-66 33 15,33 33-16,-32 33 1,32 33 0,0 33-1,33 0 1,-32-33 0,32-33-1,33-33 1,-66 33-1,34-33 1,-34 66 0,0-33-1,67 66 1</inkml:trace>
  <inkml:trace contextRef="#ctx0" brushRef="#br0" timeOffset="104768.99">1984 13791 0,'-33'0'0,"33"33"0,-33-33 31,33 34-31,-33-1 16,0-33-1,0 66 1,-33-33 0,33 66-1,-33 0 1,0 1 0,-34-1-1</inkml:trace>
  <inkml:trace contextRef="#ctx0" brushRef="#br0" timeOffset="105176">1422 13626 0,'0'0'0,"0"33"31,33-33 1,0 33-1,33 0-16,34 66 1,-1 1 0,0-1-1,-33-33 1,-33-33 0,33 33-1,-32-66 1</inkml:trace>
  <inkml:trace contextRef="#ctx0" brushRef="#br0" timeOffset="105525.99">1356 14023 0,'0'0'15,"0"0"-15,33 0 32,-33 33-1,33-33-16,0 0 17,0-33-32,33 33 15,-32 0-15,98-66 16,-99 66-16,66-33 16,66 0-1</inkml:trace>
  <inkml:trace contextRef="#ctx0" brushRef="#br0" timeOffset="106219.99">1984 15842 0,'-33'0'32,"33"33"-17,0 0 1,0 0 0,-33 99-1,0-32 1,0 65-1,0 0 1,-33-32 0,0-34-16</inkml:trace>
  <inkml:trace contextRef="#ctx0" brushRef="#br0" timeOffset="106539">1488 15941 0,'0'0'15,"0"-33"1,33 66 15,0-33-15,-33 33-1,100 33 1,-34 1 0,66-1-1,0 33 1,-65 0 0,-34-66-16,33 0 31,-66 0-31,66 0 0</inkml:trace>
  <inkml:trace contextRef="#ctx0" brushRef="#br0" timeOffset="106786">1654 16239 0,'0'0'0,"33"0"16,0 0 47,0 0-63,0 0 15,0-33-15,232-33 16</inkml:trace>
  <inkml:trace contextRef="#ctx0" brushRef="#br0" timeOffset="107402.99">1918 18256 0,'0'33'15,"0"0"1,-33 0-1,33 1-15,-33-1 16,0 99 0,0-33-1,0 0 1,33-66-16,-33 100 16,33-100-16,-33 33 15,-33 0 1</inkml:trace>
  <inkml:trace contextRef="#ctx0" brushRef="#br0" timeOffset="107722.99">1422 18289 0,'33'0'15,"-66"0"-15,99 0 0,-66 33 16,0 0 15,33 1-31,0-1 16,1 0 0,65 66-1,0 0 1,33 0-1,1-33 1,-67-32 0,-33-34-1</inkml:trace>
  <inkml:trace contextRef="#ctx0" brushRef="#br0" timeOffset="107968.99">1521 18620 0,'0'0'0,"0"33"32,33-33-32,-66 0 15,66 0 1,1 0-1,32-33 1,33 0 0,99-33-16</inkml:trace>
  <inkml:trace contextRef="#ctx0" brushRef="#br0" timeOffset="108668.99">1819 20836 0,'0'-33'15,"0"66"1,-33-33-1,33 33 1,0 0 0,-33 33-1,0 67 1,0 32 0,-33 66-1,33-65 1,-1-67-16</inkml:trace>
  <inkml:trace contextRef="#ctx0" brushRef="#br0" timeOffset="109024">1389 20869 0,'33'0'0,"-33"-33"32,0 66-32,0-66 15,-33 66 1,66 0 0,33 0-1,34 33 1,-34 0-1,99 67 1,-66-34 0,34 0-1,-67-33 1,-33-33 0,-33 0 15</inkml:trace>
  <inkml:trace contextRef="#ctx0" brushRef="#br0" timeOffset="109335.99">1422 21266 0,'0'0'16,"0"33"-16,33-33 31,-33-33 16,33 33-31,-33-33-16,33 33 15,67-66 1,-67 33-16,33 0 16,198-67-16</inkml:trace>
  <inkml:trace contextRef="#ctx0" brushRef="#br0" timeOffset="122749.99">20604 15379 0,'0'33'15,"34"0"126,-1-33-79,-33 33-62,33-33 0,0 0 16,33 66 0,0-33-1,-33-33 1,0 0-1,33 0 17,34-66-17,-34 33 1,33-33 0,66 0-1,-32 33 1,32-33-1,-66 66 1,-66 0 0,0-33 31</inkml:trace>
  <inkml:trace contextRef="#ctx0" brushRef="#br0" timeOffset="130215.99">8103 17959 0,'0'-33'0,"0"-1"31,-33 34-31,33-66 31,0 0-15,0 33 0,33 0-1,-33 0 1,33 33-1,-33-33 1,33 33 0,33 0-1,0 33 1,34 0 0,-1 0-1,-33 0 1,0 0-1,0-33 1,0 0 15,-33-33-15,0 0 0,1 33-1,-1 0 1,0 0-1,66 33 1,0 33 0,-66-66-16,66 33 15,-66-33-15,67 0 16,-34-33 0,0-33-1,-33 33 1,33 0-1,0 33 1,34 33 15,-1 33-15,0 0 0,0 1-1,34-34 1,-67-66-1,33-34 1,-66 1 0,33 0-1,0 33 1,33 66 0,1 0-1,32 33 1,-33-66-1,33 0 1,-32-66 15,32 0-15,-33-33 0,0 33-1,1 33 1,-67-1-16,33 68 15,-33-34-15,0 33 16,0-33-16,66 66 16,-66-33-16,34 0 15,32 0 1,0-66 0,0 0-1,33-66 1,-65 66-1,32-1 1,-66 34 15,66 67-15,-33-34 0,0 33-1,34-66 1,-1 0-1,0-33 1,0 33 0,-33-33-16</inkml:trace>
  <inkml:trace contextRef="#ctx0" brushRef="#br0" timeOffset="134897.99">30063 16834 0,'0'-33'32,"0"66"-1,0 0 0,33 0 0,-33 0 1,33-33-32,-33 33 0,34 34 0,-1-67 15,0 66 1,33 33 0,0-33-1,-33-33 1,0-33-1,0 0 1,-33-33 15,33 33-31,-33-33 16,66 0 0,1 0-1,65-33 1,-33 0-1,33-1 1,34 1 15,-34 0-15,-33 33 0,-99 0-1</inkml:trace>
  <inkml:trace contextRef="#ctx0" brushRef="#br0" timeOffset="146079.99">10517 19050 0,'0'-33'16,"0"66"203,-33 33-188,-33 166-31,66-166 0,0-33 31,-33 0-15,33 0-1,33 0 17,-33 0 14,33 0-14,-33 0-1,0 0-15,33 34 15,-33-34-16,33 0 17,-33 33-17,0 33 1,33-66-16,0 33 16,-33-33-16,33-33 15,0 0 1,1 0-16,-1-33 15,0 33 1,0-33 0,0 0-1,0 33 17,33 33-17,0 0 1,0 33-1,34 1 1,-34-67 0,-33 33-16,33-33 15,-66-33-15,33 33 0,0 0 16,66-67 0,-33 34-1,-32 33-15,32-33 16,-33 33-16,33 33 15,33 0 1,0 0 0,34 34-1,32-34 17,-33-66-17,1 0 1,-34-1-1,33-65 1,-33 66 0,1 0-1,-1 66 1,-33 0 0,33 66-1,33-32 1,-32-67-1,-67 0-15,66-33 16,-66 33-16,66-67 16,33-32-1,-32 33 17,-1 33-17,0 0 1,-33 66-1,-33 0 1,0-33-16,34 33 16,-34-33-16,-33 33 0,66-33 15,66 0 1,-33 0 0,1-33-1,-34 0 1,33 33-1,-33 0 1,33 33 0,34 0-1,-34 33 17,0-33-17,-33-33 1,-33 0-16,33-33 15,-33 33-15,0-33 16,34 0 0,65 0-1,-66 0 1,33 66 0,1 0-1,-1 0 1,33 0-1,-33-33 1,34-66 0,-1 33-1,-33-33 17,-33 33-17,0 33 1,-33 0-1,34 33 1,-1 0 0,0 33-1,33-33 1,-33-33 0,33-33-1,34 0 1,-1 0-1,-33 0 1,-33 33 0,67 33-1,-67 0 17,33 0-17,0 0 1,-33-33-1,34 0 1,-34-33 0,-33 0-1,33-33 1,0 33 0,-33 33-1,0 0 1,33 0-1,-33 0 1</inkml:trace>
  <inkml:trace contextRef="#ctx0" brushRef="#br0" timeOffset="146630.99">18785 19050 0,'0'0'0,"-33"0"32,33 33-17,-33-33 1,0 66-1,33 0 1,0 34 0,33-1-1,0-33 1,0 33 0,0 0-1,-33-32 1,34-1-1,-34 33 1,0-66 0,-34 0-1,34 0 17,-66 0-32</inkml:trace>
  <inkml:trace contextRef="#ctx0" brushRef="#br0" timeOffset="148446.99">18686 19116 0,'0'-33'0,"-33"33"16,33-33 0,-33 33 15,0 0-15,0 0-1,33 33 1,-66 0-1,-33 0 1,-1 0 0,34-33-1,0-33 1,0 0 0,0 0-1,0 0 1,-1 0-1,34 33 1,-66 33 0,0 0-1,33 0 17,0 0-17,-1-33 1,1 0-1,0-33 1,0-33 0,0 33-1,0 0 1,33 33 0,-33 33-1,-1 33 1,1-33-1,-33 0 1,0-33 0,33 0-1,-34-66 17,34 33-17,33 33-15,-33-33 16,33 33-16,0 0 15,-66 0 1,-34 33 0,133 0-16,-132 0 15,99-33-15,-33 33 16,-33-33 0,33 0-1,32-33 1,-32-33-1,33 33 1,-66 0 0,33 33-1,0 0 17,0 33-17,-67 0 1,67 0-1,-66 0 1,0-66 0,32 33-1,34-33 1,-66 0 0,33 0-1,0 33 1,32 0-1,1 66 1,-33-33 0,0 0-1,0-33 1,-1 0 15,-32-33-15,66 0-1,-66-33 1,65 33 0,-32 33-1,0 33 1,0 0 0,0 0-1,32 33 1,-65-33-1,99-33 1,-33-33 0,33 33-16,-33-33 15,33 0 1,-34 0 0,-32 0-1,0 0 1,-33 33-1,-1 33 1,34 0 0,0 0-1,33-33 1,33 0 0,-66-33-1,32 0 1,-32-33-1,33 33 1,-33 33 0,0 0-1,-1 66 1,1-33 15,33 33-15,33-33-1,0-33 1,0 0-16</inkml:trace>
  <inkml:trace contextRef="#ctx0" brushRef="#br0" timeOffset="163911.99">7673 21927 0,'0'-33'16,"33"33"93,-33 33-78,33-33-31,-33 33 0,33 0 16,0-33-16,66 100 16,-99-67-16,34 0 15,-1 0 1,0 0 46,0-33-46,0 0-16,0 0 0,33-33 31,0 0-31,-33 0 16,66-66-16,34-1 16,-1 34-1,66 66 16</inkml:trace>
  <inkml:trace contextRef="#ctx0" brushRef="#br0" timeOffset="167577.99">3340 20671 0,'0'33'94,"0"0"-78,0 0-16,0 0 15,0 0-15,-33 0 16,33 33-16,0 33 16,33-32-1,-33-34-15,0 0 31,0 0-31,0 0 0,33-33 16,-33 33 0,34 0-1,-34 0 1,0 0 0,0 33-1,0-33 1,0 33-1,0-32 17,33-34 30,0 0-31,-33-34-15,33 34 0,0 0-1,0 0 1,33-33 0,0 33-1,-33 0 1,33-33-1,-33 33 1,34 0 0,-34 0-1,33 0 1,0 0 0,-33 0-1,33 0 16,0 0-15,-33 0 0,67 0-1,-34 0 1,0 33 0,-33-33-16,0 0 15,0 0-15,0 0 16,33 33-1,0-33 1,1 0 0,32 0-1,-33 0 1,0 0 0,33 0-1,-32 0 16,-1 0-15,0 0 0,33 34-1,-33-34 1,66 0 0,-65-34-1,-1 1 1,33 0-1,-66 33-15,33-33 16,-33 33-16,0-33 16,67 33-1,-34 0 1,0 33 0,33 0-1,0-33 16,-33 0-15,34 0 0,-1-33-1,-33 33 1,-33-33 0,0 33-16,0 0 15,-33 33-15,66-33 16,1 0-1,-1 33 1,33-33 0,-33 33-1,0-33 1,66 0 0,-32 33-1,-1-33 16,-66 0-15,33 0 0,0 0-1,-33 0 1,34 34 0,65-34-1,-66 0 1,0-34-1,33 34 1,-33-33 0,-32 33-1,-1 0 1,0 0 0,0 0-1,-33-33 16,33 33-15,0-33 0,0 0-1,0-33 1,-33-33 0,0 33-1,0 0 1,0-34-1,-66 1 1,0 33 0,33-33-1,0 66 1,-34-33 0,34 32-1,0 1 16,33 0-15,0 0 0,0 0-1,0 0 1,0 0 0,-33 33-1,0-33 1,0 33-1,-33 0 1,0 33 0,-66-33-1,-1 33 1,34-33 0,0 0-1,33 0 16,-1-33-15,-32 33 0,33 0-1,-66 33 1,33-33 0,-1 33-1,34 0 1,0-33-1,-33 0 1,33 0 0,0-33-1,33 33 1,-34-33 0,1 33-1,-66 0 16,33 33-15,-67 0 0,67 0-1,-99 0 1,65-33 0,1-33-1,0 33 1,0 0-1,32 0 1,-32 0 0,0 0-1,-1 0 1,-32 0 0,33 33-1,99-33-15,-67 0 31,67 33-31,0-33 0,-33 0 16,0 0 0,-33 0-1,99-33-15,-99 33 16,66 0-16,-34 0 16,-65-33-1,66 33 1,-33-33-1,33 33 1,-34 33-16</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08:24.650"/>
    </inkml:context>
    <inkml:brush xml:id="br0">
      <inkml:brushProperty name="width" value="0.05292" units="cm"/>
      <inkml:brushProperty name="height" value="0.05292" units="cm"/>
      <inkml:brushProperty name="color" value="#C00000"/>
    </inkml:brush>
  </inkml:definitions>
  <inkml:trace contextRef="#ctx0" brushRef="#br0">9856 2580 0,'0'-33'16,"0"66"218,33 0-234,-33 0 16,0 0-16,0 0 0,0 0 16,0 33-16</inkml:trace>
  <inkml:trace contextRef="#ctx0" brushRef="#br0" timeOffset="732.99">9988 2282 0,'0'-33'16,"0"0"15,-33 0-16,0 33 1,0-33-16,-33 33 31,33 66-15,-34-33 0,-32 66-1,33-33 1,33 34-1,0-34 1,33-33-16,0 0 16,33 0-16,-33 33 15,66 33 1,0-66 0,0 0-1,67 0 1,-1-33-1,0-33 17,1 0-17,-34-33 1,-66-33 0,-33 66-16,-33-66 15,33 66-15,-33-67 16,0 67-16,-67-66 15,67 66-15,-33 0 16,-66 33-16</inkml:trace>
  <inkml:trace contextRef="#ctx0" brushRef="#br0" timeOffset="1748.99">16404 2348 0,'0'0'0,"33"0"63,-33-33-63,33 33 15,0 0 1,0 0-16,1 0 16,-1 0-16,0 33 15,-33 0 1,0 33-16,-66 34 31,32-1-15,-32-33-1,66 0 1,33-66 15,0 0-15,67-66-1,-1 33 1,-66 0 0,0 33-16</inkml:trace>
  <inkml:trace contextRef="#ctx0" brushRef="#br0" timeOffset="2265.99">16570 1951 0,'0'0'15,"-34"0"-15,34-33 0,-33 33 16,-33-33-1,-33 33 1,33 0 0,-33 33-1,33 33 1,-1 67 0,34 32-1,33 0 1,33-32-1,67-1 17,65 0-17,0-66 1,-99-66-16,100 33 16,-100-33-16,99-66 15,-65 0 1,-67 33-16,-33-99 15,0 99-15,0-133 16,-33 133-16,-34-132 16,34 132-16,-66-66 15,0 33 1</inkml:trace>
  <inkml:trace contextRef="#ctx0" brushRef="#br0" timeOffset="3331.99">22357 2249 0,'0'-33'0,"0"0"31,33 0-16,-33 0 1,67 0 0,-1 33-1,33 0 1,-66 33 0,-33 33-1,-33 33 1,-66-33 15,33 0-15,32-66-1,68 0 1,-1 0 0,33-33-1,-33 0 1,33 33-1,0 66 1,-66-33 0,33-33-16,-33 67 15,-33-67-15,0 66 16,-33-33 0,-33 0-1,-34-33 1,100 0-16,-132-33 15</inkml:trace>
  <inkml:trace contextRef="#ctx0" brushRef="#br0" timeOffset="3848.99">22423 1621 0,'-33'0'0,"0"0"15,0 0-15,-33 33 16,-33 33 15,-33 66-15,32 33-1,34 34 1,66-166-16,0 99 16,0-99-16,33 133 15,66-1 1,-65-132-16,98 99 15,-66-99-15,66 34 16,166-34 0,-33-133-1,-67-32 1,-99-66 0,-99-67-1,-99 1 1,-66 131-1,32 67 1</inkml:trace>
  <inkml:trace contextRef="#ctx0" brushRef="#br0" timeOffset="11713.99">9459 6978 0,'33'0'47,"-66"0"-32,66-33 64,0 0-79,-33 0 15,33 33-15,-33-33 16,33 33-16,33-33 15,-33 33-15,0 33 16,1 33 0,-1-33-16,-33 33 15,0-32-15,0 32 16,0-33 0,-33 33-1,-1 0 1,34-33-16,-66 33 31,66-33-15,-33-33-1,33 33 1,0 0 0,66-66-1,1 0 1,-1 0-1,-33 33-15</inkml:trace>
  <inkml:trace contextRef="#ctx0" brushRef="#br0" timeOffset="12264.99">9988 6416 0,'0'-33'16,"-33"33"62,33 33-62,0 0-16,0 0 15,0 33 1,66 34 0,-33-34-1,33-66 1,-33 0-16,0-33 15,-33 0-15,0-33 16,-33-34 0,-33 1-1,-33 33 1</inkml:trace>
  <inkml:trace contextRef="#ctx0" brushRef="#br0" timeOffset="13165">6152 7309 0,'0'-33'0,"33"33"31,0 0-15,-33-33-1,66 33 1,0-33-1,33 66 1,-66 0 0,0 33-1,-66 33 1,0 1 0,0-34-1,0-33 1,66-33 15,-33-33-15,33 33-16,33 0 31,-33-33-15,100 0-16</inkml:trace>
  <inkml:trace contextRef="#ctx0" brushRef="#br0" timeOffset="13483.99">6548 6747 0,'0'0'0,"34"0"31,-1 33 0,-33 0-15,0 0-1,33 33 1,-33-33-16,33 133 0</inkml:trace>
  <inkml:trace contextRef="#ctx0" brushRef="#br0" timeOffset="14330.99">2977 7408 0,'0'0'0,"0"-33"32,33 33-32,-33-33 15,33 33 1,0-33 15,33 0-31,33 0 16,0 66 15,-66 33-15,1 66-1,-34-65 1,0-34-16,-34 33 15,34-33-15,-33 0 16,0 0 0,66-33-1,0 0 1,1-33 0,-1 0-1,66 0 1,33-66-1</inkml:trace>
  <inkml:trace contextRef="#ctx0" brushRef="#br0" timeOffset="14830.99">3175 6648 0,'0'0'0,"33"0"16,0 0 15,33-33-15,34 0-1,-34 66 1,-33 0-1,-33 66 1,-33 0 0,0-33-1,33-33 1,0-66 0,33 33-1,33-33 1,0 0-16</inkml:trace>
  <inkml:trace contextRef="#ctx0" brushRef="#br0" timeOffset="40503.99">13692 9492 0,'-33'0'31,"0"0"-15,66 0 156,0 33-141,0 0-15,0 0-16,-33 0 15,33 0-15,-33 0 16,33 0-1,1 1 1,-34-1 0,33 0-1,0-33 63,-33-33-62,33 0-16,0-1 16,0 1-1,0 0-15,99-66 32,-32 0-32,-34 66 15,-33 33 1,0-33-1,-66 66 32</inkml:trace>
  <inkml:trace contextRef="#ctx0" brushRef="#br0" timeOffset="50208.99">17462 9525 0,'34'0'187,"-1"33"-155,0 0-1,0 0-16,0 0-15,0 0 32,0 0-32,33 67 15,-33-100 1,0 0 46,-33-33-30,331-232-32,-298 232 15,0 33-15,0-33 0,33 33 16,-66-33 0,0 66 15,-33-33-16</inkml:trace>
  <inkml:trace contextRef="#ctx0" brushRef="#br0" timeOffset="54607.99">21365 9459 0,'0'33'63,"33"-33"-48,-33 33 1,33-33 0,-33 33-16,0 0 15,33-33-15,0 99 16,0-32 0,1-67-16,-1 66 15,-33-33 1,33-33-1,-33 33 1,0-66 0,0 0-1,33 33 1,66-66 0,33-34-1,34 1 1,-67 66-1,0-33 1</inkml:trace>
  <inkml:trace contextRef="#ctx0" brushRef="#br0" timeOffset="58942.99">12998 4862 0,'66'0'16,"-33"0"15,0 0-15,0 0 0,0 0-16,33 0 15,33 0 1,166 0-1,-67-33 17,-131 33-17,-34 0 1,0 0 0,-66 0 15,0 0-16,0 0-15,-34 0 16,-32 33 0,-66-33-1,-1-33 1,34 33 0,66 0 15,0 0-31,99 0 31,-66 0-15,66 0-1,0 0 1,0 0 0,166-33-1,-34 33 1,-66 0-1,0 0 1,-33 0 0,-99 0 31,0 33-47,-66 0 15,33-33 1,0 0-16</inkml:trace>
  <inkml:trace contextRef="#ctx0" brushRef="#br0" timeOffset="60482.99">19447 4796 0,'0'0'0,"33"0"94,0 0-79,0 0 1,0 0 0,0 33-1,33-33 1,1 0 15,-1 0-15,99 33-1,-99-33 1,0 0 0,0 0 15,-32 0-31,32 33 15,-99-33 17,0 0-17,-1 0 17,-32 0-32,0 0 15,33 0 16,-33 0-15,33 0 15,0 0 16,66 0-47,0 0 16,66 33 15,-66-33-31,33 0 16,-66 33-16</inkml:trace>
  <inkml:trace contextRef="#ctx0" brushRef="#br0" timeOffset="68956.99">29104 9393 0,'33'-33'0,"-33"66"125,33 0-78,0 0-31,34 99-16,-34-99 15,0 0 1,-33 33 0,33-32-1,0-1 1,0-33 0,0-33-1,66-1 1,100-65-1,-34 33 1,-33 0 0,-99 66 15,-33-33-15,33 33-1,1 0 1,-1 0-16</inkml:trace>
  <inkml:trace contextRef="#ctx0" brushRef="#br0" timeOffset="71739.99">28972 16735 0,'33'0'78,"-33"33"-78,33-33 15,0 0-15,-33 33 16,33-33-16,33 66 16,-66-33-16,33 0 15,34 0 1,-34 0-1,0 1 1,0-34 0,0 0-1,66-34 1,-33 34 0,-33-33-16,33 0 15,-33 33-15,34-33 16,-1 33-1,-33-33 1,0 33 0</inkml:trace>
  <inkml:trace contextRef="#ctx0" brushRef="#br0" timeOffset="91269.99">22457 7144 0,'0'33'16,"-34"-33"-1,34 33 1,0 0 0,-33 33-1,33 66 17,-33-32-17,33-67-15,0 66 16,0-66-16,-33 33 15,33 33 1,33-32 0,-33-1-1,0-33 1,0 0 0,0 0-1,0 33 1,0 33-1,0-33 1,33 34 0,0-67-1,-33 33 17,0 0-17,0-33 1,34 0-1,65 0 1,-66-33 0,0 0-16,33 0 15,-66 33-15,66-33 16,0 33 0,0 0-1,34-33 1,32 0-1,-33 0 1,0-33 0,-32-33-1,32 33 17,0 0-17,-66 33 1,0 0-16,0 66 15,0-66-15,33 66 16,1 34 0,32-67-1,0-33 1,33-67 0,-66 34-1,1-33 1,-1 33-1,33 66 1,0 0 0,33 33-1,-32 1 17,32-67-17,0 0 1,1-33-1,-1-34 1,-33 1 0,-33 66-1,0 0 1,1 0 0,65 66-1,-33-33 1,99 1-1,-32-34 1,32-34 0,-32 1-1,-34-33 17,-33 0-17,-66 66-15,33 0 16,-33 33-16,34 0 15,32 33 1,66 34 0,34-67-1,98-66 1,-65-34 0,-34 1-1,34 0 1,-100 0-1,-33 99 1,-33 0 0,34 33-1,-34-33 17,99 0-17,0-33 1,1-33-1,-1-33 1,-33 33 0,-65 0-1,-1 66 1,0 33 0,33 0-1,33 1 1,1-34-1,65-66 1,1-34 0,-67 1-1,33 33 17,-66 0-17,-32 66 1,-1 0-1,33 33 1,0 1 0,0-34-1,34 0 1,-100-33-16,66-33 16,-66 33-16,66 0 15,1-33 1,-1 33-1,-66 0 1,99 66 0,-66-33-1,0 0 17,34 0-17,32-33 1,0 0-1,-33-33 1,-32-33 0,-34 0-1,-33 33 1,0 66 31,0 0-32,33-33 17,-33-33-32,33 33 15,0-33-15,66-34 16,-66 1 15,0 0-15,-33-33-1,-33 0 1,-33-1 0,0 1-1,33 0 1,66 0 0,0-33-1,33 32 1,-33 1-1,-33-33 1,-66 66 0,-66-34-1,32 34 17,1 33-17,132 33 16,0-33-15,0 0 0,1 0-1,-34 0 1,-34 0 0,-32 0-1,0 0 1,0 33-1,33 0 1,-33-33 0,33 33-1,-33 0 1,-1-33 15,34 33-31,-66-34 16,66 34-16,0 0 0,0 0 0,-66-33 15,-67 33 1,1 33 0,-33 1-1,98-1 1,1-33 0,66 0-1,0-33 1,0-34-1,-66 1 1,-34 33 0,-32 33-1,132 0-15,-165 33 32,131 0-32,34-33 0,-99 33 15,-33 0 1,32-33-1,34 0 1,0-66 0,0 0-1,-34 0 1,1 33 0,-66 33-1,-34 66 1,100 0-1,-33 0 1,65-33 0,1-33-1,66-33 1,0 33 0,-66-33-1,66 33-15,-100-66 16,-32 33-1,0 0 1,-67 66 0,34 33-1,165-66-15,-133 66 16,133-66-16,-99 33 16,33-33-1,-67-33 1,67 0-1,-99-33 1,65 0 0,-98 33-1,65 66 1,-65 33 15,99 0-15,-34 34-1,34-34 1,99-66-16,-99 0 16,99 0-16,-34-33 15,-98-67 1,0 1 0,-34 33-1,34 33 1,132 33-16,-133 0 15,100 33-15,-33 0 16,66-33-16,-66 66 16,66-33-1,-33 0-15,-34 34 16,34-67 15,0-34-15,0-65-1,0 66 1,-33 0 0,-67 33-1,1 33 1,33 0 0,32 0-1,34-66 1,-33 0-1,33-33 1,33 66-16,-33-66 16,33 33-1,-34 0-15,-32 99 16</inkml:trace>
  <inkml:trace contextRef="#ctx0" brushRef="#br0" timeOffset="148428.99">3969 9624 0,'0'0'0,"33"33"94,0 0-63,0 0-31,-33 1 16,33-34-1,0 66 1,0-33-1,0-33 1,-33 33 0,0-66 15,33 33-15,0 0-1,34-66 1,32-1-1,0-32 1,-33 33 0,-33 33 15,0 33 0,0-33-31</inkml:trace>
  <inkml:trace contextRef="#ctx0" brushRef="#br0" timeOffset="149238.99">6747 9492 0,'0'33'63,"33"-33"-48,-33 33 1,33 0 0,0 0-16,-33 0 15,66 33 1,-33 1 0,-33-34-1,33-33 16,0 0 1,-33-33-17,34 33-15,65-67 32,-33 1-17,33 0 1,66-33-1,-131 99-15,-1 0 16,0 0-16,0-33 16</inkml:trace>
  <inkml:trace contextRef="#ctx0" brushRef="#br0" timeOffset="150994.99">9988 9591 0,'33'0'62,"-33"33"-31,33 0 1,-33 0-32,33 34 15,33-1 1,-66-33 15,33-33-31,-33 33 16,34-33-1,-1 0 17,0 0-17,-33-33-15,99 0 32,0-67-17,-66 100-15,33-66 16,-33 66-16,-33-33 15,33 0 1,1 33 0</inkml:trace>
  <inkml:trace contextRef="#ctx0" brushRef="#br0" timeOffset="162360.99">8367 5226 0,'-33'0'15,"0"0"32,0 0-16,33-34 1,-33 34 30,0 0-15,66 34-31,0-34-1,0 0 1,0 0 0,34 0-16,-34 0 31,66-34-16,0 34 1,-33 0 0,-33 0-16,0 0 15,0 0-15,0 0 16,1 0 31,-68 0-16,1 0-15</inkml:trace>
  <inkml:trace contextRef="#ctx0" brushRef="#br0" timeOffset="162960">8533 5292 0,'0'-33'0,"33"33"47,-33 33-16,0 0 63,0 0-31,33 0-32,-33 0-15,0 0-16,0 0 31,33 0-31,-33 33 15,0 0-15</inkml:trace>
  <inkml:trace contextRef="#ctx0" brushRef="#br0" timeOffset="164694.99">9459 5259 0,'0'33'125,"0"0"-47,33 0-62,-33 0-16,33-33 0,-33 33 0,66 99 31,-33-99-16,0 0 1,0-33 15,-33 33-31,0-66 203,0 0-187,33 33-16,-33-33 16,0 0-16,34-33 15,-1 33 1,0-66 0,0 66-1,-33-33 1,33 32-1,-33-32 1,0 33 0</inkml:trace>
  <inkml:trace contextRef="#ctx0" brushRef="#br0" timeOffset="168275.99">10352 5192 0,'0'34'94,"0"-1"31,0 0-94,0 0-16,0 33 17,33 0-32,-33-33 15,0 33-15,33 100 16</inkml:trace>
  <inkml:trace contextRef="#ctx0" brushRef="#br0" timeOffset="168759.99">10352 5259 0,'0'-33'46,"33"33"48,0 0-78,33 0-16,-33 0 0,0 0 15,0 0-15,67 0 16,-34-34 0,0 34-1</inkml:trace>
  <inkml:trace contextRef="#ctx0" brushRef="#br0" timeOffset="169092.99">10418 5490 0,'33'0'79,"0"0"-64,0 0-15,0 0 16,0 0-1,100 0 1</inkml:trace>
  <inkml:trace contextRef="#ctx0" brushRef="#br0" timeOffset="169742.99">10881 4961 0,'33'0'47,"0"33"-16,0-33-31,-33 33 16,33 0-16,33 66 16,1 1-1,-1 65 16,-33-33-15,-33 1 0,-99 98-16</inkml:trace>
  <inkml:trace contextRef="#ctx0" brushRef="#br0" timeOffset="170462.99">8103 4796 0,'-33'33'16,"0"-33"-1,33 33-15,-33 0 16,33 0-1,-33-33-15,33 33 0,-33 66 16,-1-66-16,34 100 16,0-100-16,0 66 15,0 132 1,34-98 0,32 32-1,0-33 16,-33-132-31,66 99 16,133 1-16</inkml:trace>
  <inkml:trace contextRef="#ctx0" brushRef="#br0" timeOffset="171479.99">11873 5126 0,'-33'0'62,"33"33"-46,0 0-1,0 1-15,-33 32 16,0 66 0,-33 0-1,33-66 16,0 34-15</inkml:trace>
  <inkml:trace contextRef="#ctx0" brushRef="#br0" timeOffset="171808.99">11873 5192 0,'0'-33'0,"0"66"78,33-33-78,-33 34 16,33-1 0,-33 0-16,33 33 15,34 33 1,-34-33 0,33 66-1,0-65-15</inkml:trace>
  <inkml:trace contextRef="#ctx0" brushRef="#br0" timeOffset="172378.99">12733 5027 0,'0'33'78,"-33"-33"-78,33 33 16,0 0 0,-33-33-16,0 100 15,0-1 1,0 0 0,0 132-1,33-164 1,0-1-1,66 66 1,0-66 0,66 0-1</inkml:trace>
  <inkml:trace contextRef="#ctx0" brushRef="#br0" timeOffset="173755.99">13130 5159 0</inkml:trace>
  <inkml:trace contextRef="#ctx0" brushRef="#br0" timeOffset="174926">13196 5259 0,'33'-33'16,"-33"66"156,33 0-157,-33 33 17,0-33-1,0 33-15,33 33-16,-33 133 15</inkml:trace>
  <inkml:trace contextRef="#ctx0" brushRef="#br0" timeOffset="175425">12932 5292 0,'-34'0'47,"68"0"31,-1 0-63,33 0-15,-33 0 0,33 0 16,132 33 0,-98-33-1,-1 0 1,-33 0 0</inkml:trace>
  <inkml:trace contextRef="#ctx0" brushRef="#br0" timeOffset="176523.99">13924 5424 0,'0'-33'15,"33"33"-15,-33 33 31,33-33 16,-33 33-31,33-33-16,-33 33 16,33 0-1,33 0 1,-33 33-1,0-33 1,0 1 0,-33-1-1,0 0 17,0-66 77,0 0-47,33 33-62,-33-34 0,0 1 16,34 0 0,-34 0-1,66-66 17,-66 66-32,33-33 15,-33 33 16,0 66 16</inkml:trace>
  <inkml:trace contextRef="#ctx0" brushRef="#br0" timeOffset="178507.99">14784 5192 0,'0'34'171,"0"32"-124,0-33-15,33 0-32,-33 33 31,0 0 0,33 66-15,-33 1-1,0-100-15</inkml:trace>
  <inkml:trace contextRef="#ctx0" brushRef="#br0" timeOffset="179024.99">14817 5192 0,'0'-33'15,"33"33"95,0 0-110,0 0 15,0 0-15,0 0 0,66 0 32,0 0-17,-32-33 1</inkml:trace>
  <inkml:trace contextRef="#ctx0" brushRef="#br0" timeOffset="179377.99">14817 5556 0,'33'0'63,"0"0"-32,0 0-31,0 0 15,33 0 1,-33 0-16,0 0 16,66 0-1</inkml:trace>
  <inkml:trace contextRef="#ctx0" brushRef="#br0" timeOffset="179907.99">15478 4961 0,'33'33'79,"0"-33"-79,0 33 15,33 66 1,1-33-1,-1 100 1,-33-34 0,-33-33-1,0 67 17,-66-1-32</inkml:trace>
  <inkml:trace contextRef="#ctx0" brushRef="#br0" timeOffset="180424.99">16536 5192 0,'0'-33'16,"0"66"0,-33-33 15,33 34-16,0-1 1,-33 0-16,0 33 16,0 0-1,-66 66 1,66-66 0,-33 1-1</inkml:trace>
  <inkml:trace contextRef="#ctx0" brushRef="#br0" timeOffset="180692.99">16536 5192 0,'0'34'47,"34"-34"-31,-34 33-1,33 0 1,-33 33-16,33 33 16,0 0 15,33 34-31</inkml:trace>
  <inkml:trace contextRef="#ctx0" brushRef="#br0" timeOffset="181092.99">17231 4895 0,'-33'0'31,"33"33"-31,0 0 15,-33-33-15,33 33 16,-33 33 0,0 66-1,0 34 1,33-34 0,0 33-1,33-65 1,33-1-1,165 66 1</inkml:trace>
  <inkml:trace contextRef="#ctx0" brushRef="#br0" timeOffset="182650.99">17760 5093 0,'0'33'94,"0"0"-63,0 0-31,33 1 16,-33 32 0,0 33-1,33 33 1,-33-66-1,0 67 1,33-67 0,-33-33-1,0-66 17</inkml:trace>
  <inkml:trace contextRef="#ctx0" brushRef="#br0" timeOffset="183124.99">17396 5060 0,'33'0'78,"0"0"-63,1 0-15,-1 0 16,33 0 0,99 0-1,-33 0 1,1 0-1,-34 0 1,-33 0 0</inkml:trace>
  <inkml:trace contextRef="#ctx0" brushRef="#br0" timeOffset="184141.99">18653 5292 0,'-33'0'0,"66"0"62,0 33-15,0 0-31,0 0-1,-33 0-15,33-33 0,0 66 16,34 0 0,-1 0-1,-33-33 1,0-33 31,-66 0-32,33-33 32,33 33-31,-33-33-16,0 0 15,66-66 1,-33 33 0,0-33-1,0-1 1</inkml:trace>
  <inkml:trace contextRef="#ctx0" brushRef="#br0" timeOffset="184891.99">19678 5126 0,'0'0'0,"0"33"31,0 0 16,0 1-47,33-1 16,-33 33 0,34 66-1,-34-33 1,0 0-1,0 1 1,33-67 0</inkml:trace>
  <inkml:trace contextRef="#ctx0" brushRef="#br0" timeOffset="185240.99">19711 5192 0,'34'0'94,"-1"0"-78,0 0-16,0 0 15,0 0-15,33 0 32,33-33-17</inkml:trace>
  <inkml:trace contextRef="#ctx0" brushRef="#br0" timeOffset="185498">19745 5523 0,'0'0'0,"33"0"47,0 0-32,0 0 1,0 0-16,132 0 16</inkml:trace>
  <inkml:trace contextRef="#ctx0" brushRef="#br0" timeOffset="185876.99">20472 4862 0,'0'33'79,"33"-33"-79,-33 33 15,99 66 1,1 66-1,-67-98-15,-33 98 16,0-132-16,0 132 16,-99 67-1</inkml:trace>
  <inkml:trace contextRef="#ctx0" brushRef="#br0" timeOffset="189856.99">21101 5391 0,'33'0'62,"0"0"-31,0 33-31,0-33 16,33 0 0,33 33-1,0-33 1,-32 0-1,-1-33 1</inkml:trace>
  <inkml:trace contextRef="#ctx0" brushRef="#br0" timeOffset="190157">21101 5722 0,'33'0'47,"0"0"-16,0 0-31,0 0 16,33 0-1,0 33 1,66 0-16</inkml:trace>
  <inkml:trace contextRef="#ctx0" brushRef="#br0" timeOffset="190640.99">21398 5192 0,'0'0'0,"0"34"47,33-34-16,-33 33-16,33-33-15,-33 33 0,33-33 16,0 66-16,100 0 31,-1 33-15,-66-33 0,0 0-1,-33-32 1,-66-1-1,33 0 1,-66 33 0,33-33-1,-165 66 1</inkml:trace>
  <inkml:trace contextRef="#ctx0" brushRef="#br0" timeOffset="192139.99">22258 4994 0,'0'0'0,"0"33"47,33-33 0,0 0-32,0 0 1,0 0-16,0 0 16,100 0-1,-1 0 1,0 0-1,-32-33 1,-67 33 0,0 0-1,-66 33-15</inkml:trace>
  <inkml:trace contextRef="#ctx0" brushRef="#br0" timeOffset="192457">22589 5060 0,'0'0'16,"0"33"30,33-33-30,-33 66 0,0-33-1,33-33-15,0 133 16,-33-34 0,33 33-1,-33-66 1,0 67-1</inkml:trace>
  <inkml:trace contextRef="#ctx0" brushRef="#br0" timeOffset="192873.99">23713 5126 0,'0'33'78,"-33"-33"-78,33 33 16,0 1-16,-33-34 15,33 33-15,-66 66 16,33-66-16,0 33 16,-66 99-1</inkml:trace>
  <inkml:trace contextRef="#ctx0" brushRef="#br0" timeOffset="193172.99">23713 5060 0,'0'33'47,"33"-33"-47,-33 33 15,33 0 1,0 0-16,-33 34 16,100 65-1,-67-66 1,33 33 0,0 67-1</inkml:trace>
  <inkml:trace contextRef="#ctx0" brushRef="#br0" timeOffset="193856.99">24606 4961 0,'-33'0'15,"66"0"16,0 0-15,0 0 0,0 0-1,1 0 1,98 0 0,33-33-1,-33 0 1,1 0-1,-100 33 1,-66 33 0</inkml:trace>
  <inkml:trace contextRef="#ctx0" brushRef="#br0" timeOffset="194206.99">24970 4961 0,'0'33'46,"0"0"-14,33-33-32,-33 33 0,0 0 15,33 66 1,-33 67 0,0-67-1,33 33 1,-33-66-1</inkml:trace>
  <inkml:trace contextRef="#ctx0" brushRef="#br0" timeOffset="194656.99">26095 5060 0,'0'0'16,"0"33"31,-34-33-32,34 33-15,0 0 16,-33 34 0,0-67-16,0 132 15,0-132-15,33 33 0,-33 0 16,0 33-16,-66 99 16</inkml:trace>
  <inkml:trace contextRef="#ctx0" brushRef="#br0" timeOffset="194938.99">26128 5027 0,'0'33'47,"33"-33"-47,-33 33 0,33 0 16,0 33-1,0 34 1,33-1 0,0 33-1,33 34 1</inkml:trace>
  <inkml:trace contextRef="#ctx0" brushRef="#br0" timeOffset="195405.99">26855 4895 0,'0'-33'15,"33"33"32,0 0-31,0 0-1,1 0 1,-1 0-16,33 0 16,-33 0-16,99-33 15,-99 33-15,66 0 16,67 0 0</inkml:trace>
  <inkml:trace contextRef="#ctx0" brushRef="#br0" timeOffset="195738.99">27252 4796 0,'-33'0'32,"33"33"15,0 0-32,0 0-15,33 0 0,-33 231 31,0-98-31,33-1 16,-33 1 0</inkml:trace>
  <inkml:trace contextRef="#ctx0" brushRef="#br0" timeOffset="196372.99">28343 5358 0,'34'0'78,"-1"0"-62,0 0-16,-33 33 16,99-33-1,0 0 1,67 0-1,-67 0 1,-33-33 0</inkml:trace>
  <inkml:trace contextRef="#ctx0" brushRef="#br0" timeOffset="196672.99">28410 5655 0,'0'0'0,"33"0"62,0 0-46,0 0-16,0 34 15,0-34-15,0 0 16,99 0 0,34 0-1</inkml:trace>
  <inkml:trace contextRef="#ctx0" brushRef="#br0" timeOffset="198202.99">28906 5159 0,'0'-33'16,"0"66"-1,33-33 17,-33 33-17,33-33 1,-33 34-16,33-34 0,33 66 15,33 33 1,67 0 15,-34-33-15,0 0 0,-99 1-1,0-67 1,-66 0-1,33 33 1,-33-33 0,33 33-1,-66 0 1,0 33 0,0-33-1,-166 99 16</inkml:trace>
  <inkml:trace contextRef="#ctx0" brushRef="#br0" timeOffset="199188.99">29997 4762 0,'33'0'31,"-33"34"-16,33-34 1,0 0-16,67 0 16,98 33 15,-33-33-15,34 0-1,65 0 1,-98 0-1,-100 0 1,-33 0 0,-66 0-1,33 33 1,-33-33 0,0-33-1,-33 33 1,-34 0-1,-32-33 1,-66 33 15,-1 33-31,1-33 32,66 0-17,132 33-15,-67-33 16,34 0-16,0 0 31,66 0-15,0-33 31,0 33-32,1 0 1,98 33-16</inkml:trace>
  <inkml:trace contextRef="#ctx0" brushRef="#br0" timeOffset="200188.99">30791 4796 0,'-33'0'31,"33"33"-15,0 0 15,0 0-15,0 0-16,33 33 15,-33 66 1,0-99-16,33 100 16,-33-100-16,0 66 15,33 33 1,-33 1-1,0-67 1,0-33 0,0 0 15,0 0-15,0-66 15,0 0-16,0 0 1,33-67 0,-33 1-1,0-33 1,0-66 0,0 65-1,0 1 1,0 99-1,0 0 1,-33 0 31,33 0-47,0 66 31,0 0 0,0 33-15,0 33 0,0 33-1,33 34 1,-33-1 0,0-132-16,33 33 15,-33-33-15,0 34 16</inkml:trace>
  <inkml:trace contextRef="#ctx0" brushRef="#br0" timeOffset="214036.99">25003 4035 0,'0'-33'31,"0"0"0,0 0-15,33 33-16,-33-33 0,33 33 15,-33-33 1,66-34 0,1 1-1,65-33 1,-33 33 0,0-33-1,1 33 1,65-34-1,-33 34 1,67 33 0,-1 0-1,0 0 1,-32 33 15,-133-33-31,132 33 16,-132 0-16,100 0 15,32 33 1,33 0 0,-164-33-16,131 33 15,-132-33-15,66 66 16,-33-66-16,67 66 16,-100-66-16,66 33 15,66 67 1,-66-34-1,-65-33-15,-1 0 16,0 0-16,33 33 16,0 0-1,33 34 17,-33-67-17,1 33 1,-1 0-1,33-33 1,-66 33 0,33-33-1,0 0 1,-33 0 0,33 0-1,-32 34 1,-1-67-16,0 33 15,0-33 1,-33 33 0,0 0 15,33-33-31,-33 33 16</inkml:trace>
  <inkml:trace contextRef="#ctx0" brushRef="#br0" timeOffset="-214676.74">29270 3770 0,'-34'0'15,"68"0"48,-34 33-47,0 0-1,33 67 1,33 32-1,-33 0 1,0 1 15,0-67-31,0 0 16,0 0 15,-33-33-15,0 0-1,-33-33 79,0 0-78,0 0-16,0 0 15,0 0 1,0 0-16,-100 0 16,133-33-16,-99 33 15,66 0 1,-66 0-16,0 33 31,33-33-15,-34 33-16</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3T19:12:46.133"/>
    </inkml:context>
    <inkml:brush xml:id="br0">
      <inkml:brushProperty name="width" value="0.05292" units="cm"/>
      <inkml:brushProperty name="height" value="0.05292" units="cm"/>
      <inkml:brushProperty name="color" value="#C00000"/>
    </inkml:brush>
  </inkml:definitions>
  <inkml:trace contextRef="#ctx0" brushRef="#br0">15974 5490 0,'-33'0'16,"0"0"31,66 0 125,-33-33-157,33 33-15,0 0 16,0-33-16,0 33 16,133-66-1,-67 66 1,0 33-1,-66-33 1,0 0-16,0 0 16,-33 33-16,34-33 0,-34-33 0,33 33 15,0 0 1,33-33 0,0 0-1,-33 33 1,33 0 15,-33 33-15,0 0 15,0-33-31,0 33 16,1-33-16,-1 0 15,33 0 1,0-33-1,0-33 1,0 0 0,-33 33-1,0 33 1,0 33 0,34 0-1,-1 0 1,33 0-1,0-66 1,-33 33 0,0-66 15,-32 66-15,-1-33-1,0 66 1,33 0-1,0 0 1,66 0 0,-99-33-16,33 0 15,-32 0-15,32 0 16,-33-33-16,33 0 16,-66 0-16,66 0 15,-33-1 1,0 1 15,0 66-31,33 1 16,1 32 15,65-33-15,-33-33-1,33-33 1,-99 0-1,34 0 1,-1 33 0,-33 0-1,33 33 1,33 33 0,-33-33-1,67 33 1,-1-66-1,-66-33 1,0-33 0,0 0 15,-66 33-15,33 33-1,0 66 1,67-33-1,32 0 1,0 0 0,-99-33-16,34 0 15,-34 0-15,66-66 16,0 33 0,-33 0-1,-33 33 1,0 0 15,0 0-31,34 33 0,-34-33 16,33 33-16,-66 0 15,132-33 1,-132 33-16,99-33 16,-66 0-16,100-33 15,-100 0-15,66 0 16,-66 33-16,33-66 15,-33 66-15,0-34 16,33 34 0,-33 0-1,-33 34-15,67-1 16,-34 0-16,33 0 16,-33-33-16,0 33 15,0-33-15,132 0 16,-32-66-1,65 0 1,-165-1 0,0 67-1,0 0 1,0 33 0,1 1-1,65 32 1,0-33-1,66 33 1,-132-66-16,199 33 0</inkml:trace>
  <inkml:trace contextRef="#ctx0" brushRef="#br0" timeOffset="2599.99">29203 992 0,'0'33'94,"-33"-33"-32,0 0-31,-33 0-31,33-33 0,-99 33 16,-34 0 0,-65 0-1,132 0 1,-34 0 0,34 33-1,0-33 1,0 33-16</inkml:trace>
  <inkml:trace contextRef="#ctx0" brushRef="#br0" timeOffset="3013.99">27914 1091 0,'33'0'31,"-33"33"-15,33-33-1,0 0-15,0 34 16,132 32 0,34 33-1,-34 0 1,-66 0-1,0-66 1,1 34 0,-1-1-16</inkml:trace>
  <inkml:trace contextRef="#ctx0" brushRef="#br0" timeOffset="3714.99">28972 1621 0,'-33'0'16,"33"33"15,-33-33-15,33 33-16,-33-33 16,33 33-1,-33 0 1,0 0-16,-34 33 15,-197 265 1,98-133 0,100-165 15,66 0-15,33-33 124,0 0-140,0 0 16,1 0-16,32 33 0,99-33 31,-132 0-31,199 34 16,-133-34-16,-33 33 0,-33-33 15,166 0 1,-166 0-16,0 33 0,33-33 16,-33 0-16,33 0 15,-33 33-15,0-33 16,0 33-16</inkml:trace>
  <inkml:trace contextRef="#ctx0" brushRef="#br0" timeOffset="4947">28476 2977 0,'33'33'62,"0"0"-31,-33 0-31,33-33 16,-33 33-16,33 33 16,0 33-1,-33-33 1,0 1-1,0-34 17,0-66-1,-33 33-15,33-67-1,0-65 1,0 66-1,33-33 1,33-1 0,-33 67-1,0 33 1,-33 33 0,34 1-1,-1 32 1,0 0-1,-33-33-15,33 33 16,-33-33 0,33 0-16,-33 33 31,0 1-15,33 32-1,-66-33-15</inkml:trace>
  <inkml:trace contextRef="#ctx0" brushRef="#br0" timeOffset="5410.99">29270 3340 0,'33'0'94,"0"0"-79,0 33-15,0-33 0,0 0 16,33 0-16,0 34 16,0-34-1</inkml:trace>
  <inkml:trace contextRef="#ctx0" brushRef="#br0" timeOffset="5612.99">29369 3605 0,'33'0'16,"0"0"15,0 0-15,0 0-16,0 0 15,0 0 1,66 0-16</inkml:trace>
  <inkml:trace contextRef="#ctx0" brushRef="#br0" timeOffset="5899.99">29997 3274 0,'33'0'16,"-66"0"0,33 33-1,33-33-15,-33 33 31,0 0-31,0 67 16,33-1 0,-33 0-16</inkml:trace>
  <inkml:trace contextRef="#ctx0" brushRef="#br0" timeOffset="7229.99">28575 430 0,'33'0'31,"-33"33"32,33-33-48,-33 33-15,33-33 16,33 33-16,1 33 16,-67-33-16,66 34 31,-33-34-31,-33 0 16,33 0-1,-33 0 1,0-66-1,-33 33 1,33-33 0,-33-33-1,33-1 1,0 1 0,33 0-1,-33 0 1,33 66-16,0-33 15,0 33 1,0 0 0,0 0-16,33 33 15,-33 0 17,0 33-17,0 0 1,-33 0-1,0 34-15</inkml:trace>
  <inkml:trace contextRef="#ctx0" brushRef="#br0" timeOffset="8447.99">28476 3737 0,'33'0'47,"-33"-33"-47,33 0 15,-33 0 1,33 0 0,0-66-1,33-34 1,-33-32-1,0 0 1,0 65 0,-66 67-1,0 33 1,0 67 0,0-1-1,0-33-15,0 33 16,33-33-16,-33 66 15,33 0 1,0 1 0,66-34 15,0 0-15,67 0-1,32-99 1</inkml:trace>
  <inkml:trace contextRef="#ctx0" brushRef="#br0" timeOffset="8962.99">28740 2613 0,'0'0'15,"-33"0"17,33 33-17,-33-33-15,0 33 16,33 0 0,0 0-1,0 0 1,66-33-1,0-33 1,-32 0 0,-1 0 15,-33-33-15,-33 33-1,-1 33 1,-65 66-16</inkml:trace>
  <inkml:trace contextRef="#ctx0" brushRef="#br0" timeOffset="28660.99">7276 2977 0,'0'33'16,"0"0"-16,33 0 16,-33 0-16,0 0 15,0 66 1,0-66-16,33 100 16,-33-100-16,0 0 0,33 66 15,0 66 1,33 1-1,-66-133 1,34 33 0,-1 0-1,-33 0 1,0-33-16,0 33 16,0-33 15,0 0 0,-33 1-15,33-1-1,0 0 1,0 0-16,0 0 16,0 0-16,33 0 15,0 99 1,0 1-1,-33-67 1,-33 0 0,33 0-1,0 0 17,-33 33-32,33-66 0,0 34 15,0-34 1,33 0-1,-33 0 1,33 0 0,0-33-1,-33 33 17,33-33-17,0 33 1,0-33-1,0 66 1,33 0 0,0-33-1,1 0 1,-34-33 0,33-33-1,0 0 16,0 0-15,0 0 0,33 66-1,-32 0 1,-1-33 0,99 33-1,-33 0 1,-32-66-1,-34 33 1,-33-33 0,0 33-1,66 0 17,-33 0-32,33 33 15,34 34 16,-34-67-15,-66 0-16,66 33 16,-66-33-16,67 0 15,-34-33 1,33 33 0,-33-34-1,33 1 1,-33 0-1,34 66 1,-34-33 0,66 33-1,33-33 1</inkml:trace>
  <inkml:trace contextRef="#ctx0" brushRef="#br0" timeOffset="28796.99">10980 5589 0,'33'-33'15,"-66"66"-15,99-99 16,-33 66-16,0-33 16,34 0-1,-34 33 1,0 33 0</inkml:trace>
  <inkml:trace contextRef="#ctx0" brushRef="#br0" timeOffset="29026.99">11377 5523 0,'0'-33'0,"0"0"15,0 0 1,0 0 0,0 0-16,33-33 15,-33 0 16,33-34-15,-66 34 0,0-99-1,0-34-15</inkml:trace>
  <inkml:trace contextRef="#ctx0" brushRef="#br0" timeOffset="30043.99">11212 3969 0,'0'0'0,"33"-33"16,-33 0-16,0 0 15,0-1 1,33-32-1,-33-33 1,0 33 0,-33 33-1,0 33 1,0 0 0,33-33 15,0 0-16,0-66 1,-33-1 0,-1 34-1,-32-66 1,33 99 0,-33 0-1,33 33 16,0 0-31,-33 0 16,33 0-16,0 0 16,-67-33-1,34 0 1,33-34 0,-66 1-1,33 33 1,-33 0-1,-100 0 1,100 33 0,-66 33-1,65 0 1,67-33-16,-66 33 16,66 0-1,-33-33 1,33 0-16,0 0 0,0 0 15,0-33-15,-34 33 16,-32-33 0,-33 33-1,0 0 1,66 33 0,-100 0-1,100 0 1,-33-33-1,66 0 1,-33 0 0,33-33-1,-34 0 1,-65 0 0,0 33-1,-34 33 16,67-33-15,66 0-16,-33 33 16,33-33-16,-66 0 15,66-33 1</inkml:trace>
  <inkml:trace contextRef="#ctx0" brushRef="#br0" timeOffset="33025.99">7177 6813 0,'0'0'0,"0"-33"15,-33 33 1,33 33 31,-33-33-47,33 33 15,-33 132 1,33 1 0,33-34-1,33 67 1,-33-100 0,0-66-16,0 33 15,-33-33 1,33 0-1,-33 33 1,0-33 0,0 67-1,33 32 1,-33-33 0,0 66-1,0-32 1,0-34-1,0-66 1,33 0 0,-33 0-1,0 0 17,33 0-17,-33 0 1,0 0-1,33 1 1,0 32 0,1-33-1,32 0 1,-33-33 0,0 0-1,33-33 1,0 33-1,33-33 1,-32 33 0,-1 0-1,66 66 17,-33 0-32,33-33 15,1 0 16,-1-33-15,-33-33 0,67 0-1,-67 0 1,-66 33 0,66 0-1,0 66 1,-66-33-1,133 0 1,-34 0 0,-33-66-1,34 0 1,-34 0 0,-33 0-1,132-66 16,-131 99-15,-1 0 0,33 33-1,-33 0 1,0 0 0,66-33-1,34-33 1,-67-33-1,33 0 1,-66 33 0,-32-1-1,-1 68 17,-33-1-32,33 0 15,0 0 16,0-33-15,0 0 0,33 0-1,-33 0 1,-33-33 46,0 0-46,0 0-16,0-34 16,0-32-1,-33 0 1,33-66 0,0 65-1,0-98 16,-33 0-15,0 32 0,0 67-1,-33-33 1,33 99 0,0-1-1,33 1 1,0 0-1,0-33 1,0 33 0,0 0-1,-34-33 1,34 33 0,-66 0-1,33 33 16,-33 33-15,33-33 0,-66 33-1,33-33 1,-34-33 0,-32-33-1,0 0 1,33 32-1,-133-65 1,67 99 0,66 0-1,-1 66 1,1-33 0,33 1 15,-33-1-16,33-100 1,-1 34 0,34 0-16,-66-33 15,-33 33 1,0 0 0,-67 66-1,100 0 1,0 0-1,66 0-15,0 0 16,0-33-16,-34 0 16,1 0-1,-33-33 1,-33-33 0,-1 33-1,100 33-15,-99-33 31,99 33-31,-132 33 16,65 0 0,-32 33-1,33 0 1</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50:08.306"/>
    </inkml:context>
    <inkml:brush xml:id="br0">
      <inkml:brushProperty name="width" value="0.05292" units="cm"/>
      <inkml:brushProperty name="height" value="0.05292" units="cm"/>
      <inkml:brushProperty name="color" value="#C00000"/>
    </inkml:brush>
  </inkml:definitions>
  <inkml:trace contextRef="#ctx0" brushRef="#br0">4829 3969 0,'0'-33'62,"-33"33"32,-1-33-63,1 33-15,-99-100-1,66 100 17,0 0-17,-33 0 1,32 33-16,-131 133 31,165-166-31,33 33 0,-33 0 0,-33 66 31,33-33-15,33-33 15,0 0 0,-33 1-15,33 32 0,0-33-16,0 264 15,0-197 1,66-1 0,-66-66-1,66 33 1,-33-33-1,0 0 1,33 0 15,0-33-15,0 0 0,34 0-1,-34 0 1,33 0-1,-66-33 1,33 33 0,-33-33-1,0 0 1,0 0 0,34-33-1,-34 0 1,-33-34 15,33 67-31,-33-33 16,0 33-16,0-33 15,0-33 1,0-33-16</inkml:trace>
  <inkml:trace contextRef="#ctx0" brushRef="#br0" timeOffset="2930">5325 3903 0,'0'-33'0,"-33"33"31,33-34-15,-33 34 47,0 34-48,-1-34-15,34 33 0,-198 66 16,165-66-1,0 0 17,0 0-1,0 0 0,33 0 0,0 0 1,-33 33-17,33 1 17,-33-1-32,33 0 0,0 132 15,0-165-15,-34 67 16,68-67 15,-34 0-31,0 33 31,0-33-15,0 0 0,33 33-1,-33-33 1,0 33-1,33 1 1,-33-34 0,33 33-1,-33-33 1,33 0 15,0 0-15,0 0-16,33-33 15,0 33 1,-33-33 15,34 0-15,-34 0 0,0 0-1,33 0 1,-33 0-1,33-33 1,-33 33 0,-33 33 77</inkml:trace>
  <inkml:trace contextRef="#ctx0" brushRef="#br0" timeOffset="4966">5589 5424 0,'33'0'0,"-33"33"62,33-33-62,1 0 0,-1 66 16,99 0 15,-99-66-31,132 33 16,-132-33-16,133 0 15,-34-33 1,-33-33 0,-99 33-1,33 0 1,0 33-1,1 33 1,32 33 0,66 0-1,33 1 1,-32-101 15,32 1-31,33 0 16,-98 0-1,-67 33-15,99 0 16,-99 0 0,0 33-1,99 33 1,1 1 0,65-34-1,34-33 1,-67-33-1,67-67 1,-133 34 0,0 33-1,33 33 1,-33 66 0,1-33-1,32 34 1,33-67 15,34-34-15,-34-32-1,1 0 1,-34 33 0,33 33-1,-66 0 1,1 33-1,98 33 1,-66-66 0,1 0-1,-100 0-15,66 0 16,-66-33-16,66 33 16,67-33-1,-1 33 1,-132 0-16,33 33 15,-33-33 1,66 33-16,67 0 31,-34 0-15,67 1 0,-1-34-1,-66 0 1,100 0-1,-34-34 1,-132 34-16,100-33 16,-100 33-16,33 0 15,66 33 1,-65 1 0,-67-34-16,99 33 15,-99-33-15,133 33 16,32-33 15,0-33-31,34-34 31,-100 1-15,-99 66-16,100-66 16,-100 66-16,99 0 15,-33 0 1,-33 66-1,67 34 1,98-34 0,100 0-1,-34-66 1,1-33 0,-66 0-1,32-33 1,-231 66-16,100-34 15,-100 34 1,66 0-16,-66 0 0,66 0 31,-99 34-31,99-1 16,1 33 0,32 0-1,-99-66-15,99 33 16,-99-33-16,133 0 15,-34-33 1,33-33 0,67 33-1,-1 0 1,-98 33 0,32 33-1,33-33 1,-65 0 15,98 0-31,199-66 16</inkml:trace>
  <inkml:trace contextRef="#ctx0" brushRef="#br0" timeOffset="7465">5722 4002 0,'0'0'16,"0"-33"-16,-33 33 15,33-33 1,33 33-16,0-66 31,66 32-15,66 1 0,34 33-1,98 33 1,-32 1-1,33-34 1,-34-34 0,-132-32-1,34 0 1,-100 33 0,33 33-1,34 33 1,-100 0-16,99 0 15,-99 0 1,165 34-16,133-1 31,-132-66-15,98-33 0,-65 0-1,-1-1 1,-98 1-1,-100 33-15,66 33 16,-99 1-16,99 32 16,-66-66-16,33 33 15,0 0-15,199 0 16,-34-66 0,67-33-1,-99 0 1,-1-34 15,-99 67-31,67 0 31,-34 33-15,0 66 0,34 0-1,-133-32-15,165-1 16,-165-33-16,132 0 15,100-33 1,-100-34 0,67 34-1,-100 0 1,-99 33-16,67 0 16,-67 33-16,0-33 15,33 33-15,66 34 16,67-1-1,-34-66 1,66-33 15,-32-34-15,65-65 0,-98 66-1,-34 33 1,-66 66-1,67 66 1,-34 0 0,0 1-1,99-1 1,-165-99-16,166 0 16,-166 0-16,199-66 15,-34 0 1,-66-1 15,1 1-31,-34 66 31,-66 66-15,66 34 0,0-1-1,34-33 1,32-33-1,66-33 1,-32-33 0,-1 0-1,-65 0 1,-100 33-16,99 0 16,-99 33-1,33-33-15,100 99 16,-34-66-1,66 33 1,34-33 15,-166-33-31,99 0 16,-99 0-16,199-66 16,-67 33-1,-65-33 1,-1 66-1,-33 33 1,-33 0 0,34 33-1,32 1 1,133-34 0,-1-66-1,-32 33 1,-34-34 15,-66 1-31,232-33 16</inkml:trace>
  <inkml:trace contextRef="#ctx0" brushRef="#br0" timeOffset="8982">4299 5159 0,'0'33'16,"34"-33"78,-34 34-79,0-1-15,0 0 0,33 33 0,33 33 16,-66-33 31,33-33-16,0 33-15,-33-33 15,33 1-31,0 32 16,0 33-1,-33-66 17,-33-33-1,-66 66-31,-33 33 31,-34 1-31,67-34 16,33 33-1</inkml:trace>
  <inkml:trace contextRef="#ctx0" brushRef="#br0" timeOffset="9951.99">2613 6515 0,'0'0'0,"-33"0"15,33-33 1,0 0-1,-33 0 1,0 33 0,-34 0-1,-65 66 1,66 34 0,-33 32-1,66-33 1,33 0-1,33-33 1,0 1 0,33-67 15,0 33-15,33 33-1,-66-33 1,0 0-1,1 0 1,-34 0 0,0 0-1,-67 33 1,34-33 0,-99 0-1,33-33 1,0-33 15,-34-99-31</inkml:trace>
  <inkml:trace contextRef="#ctx0" brushRef="#br0" timeOffset="10582">2679 7144 0,'0'33'47,"0"0"-16,0 0-15,-33-33-16,33 33 15,0 0-15,0 33 16,33-33 15,33 33-31,66-66 16,1-33 15,-67-33-15,-33 33-16,0-66 15,-33 66-15,-33 0 16,-33-33-1,-34 66 1,67 66-16</inkml:trace>
  <inkml:trace contextRef="#ctx0" brushRef="#br0" timeOffset="11634.99">3473 6383 0,'0'0'0,"0"33"15,0-66-15,0 66 16,-33-33 0,33 66-1,-33 100 1,-1-34-1,34 66 1,0-165-16,0 133 16,34-133-16,-34 33 15,33 99 1,-33-98 0,-33-34-1,33 0 1,-34-33 15,1 0-31,33-66 16,0-34 15,67 34-15,-1 0-1,0 33 1,33 33-1,-33 33 1,-66 33 0,-33 0-1,-33 0 1,0 1 0,0-1-1,33-33 1,33 0-1,66-33 1,33 0 0,0-33 15,67-33-15,-34-34-1,-66 1 1,-66 33-1,0 33 1,-33 33 0,33 33-1,0 0 48,33 0-48,-33 0-15,0 0 16,0 0 0,0 100-16,0-1 31,0 33-15,0 1-1,0-34 1,0-33-1,0 1 1,-33-100 0,0 0-1,33-34-15,-66 1 16,-67-66-16</inkml:trace>
  <inkml:trace contextRef="#ctx0" brushRef="#br0" timeOffset="11810">4035 6945 0,'33'0'31</inkml:trace>
  <inkml:trace contextRef="#ctx0" brushRef="#br0" timeOffset="12365">4233 7508 0,'0'-34'16,"0"68"15,33-34 31,0 0-46,-33-34 0,34 34-16,65-66 15,-33 0 1,-66 33-1,0 0 17,-33 33-32,-33-33 31,0 99-15,32 0-1,34-33-15,0 0 16,0 0-16,34 1 15,32-1 1,33-33 0,99-33-1,-98-34-15</inkml:trace>
  <inkml:trace contextRef="#ctx0" brushRef="#br0" timeOffset="12882">4895 7210 0,'-33'0'63,"33"33"-63,0 0 62,33-33-62,0 0 16,-33-33-1,33 0 1,-33 0 0,-33 33-16,33-33 31,-33 0-15,-33 66-1,33 33 1,-1 33-1,34-33 1,34 33 15,32-32-31,33-34 16,232-133 0</inkml:trace>
  <inkml:trace contextRef="#ctx0" brushRef="#br0" timeOffset="13332">5259 6648 0,'0'33'47,"0"0"-31,33-33 0,-33 33-16,0 33 15,0 66 1,0-32-1,0-67-15,0 66 16,0-66-16,0 66 16,33-33 15,-33 33-15,33-65-1,-33-1-15,33 0 16,0-33-16,0 33 15,33 0 1,66-33 0</inkml:trace>
  <inkml:trace contextRef="#ctx0" brushRef="#br0" timeOffset="13515">5325 7144 0,'0'0'0,"33"0"47,0 0-31,99 0-16</inkml:trace>
  <inkml:trace contextRef="#ctx0" brushRef="#br0" timeOffset="14781">10319 5722 0,'0'33'63,"0"0"-32,0 0-15,-33 0-1,33 33-15,0 99 16,-33 100-1,0-133 1,33-32 0,0-1-1,0-33 1,33-33 0,-33 0-1,66 0 1,-66 0-16,99-33 15,-66 33 1,33-33-16,66 0 16,-32 0 15,-34 0-15,0 33-1,-33 0-15</inkml:trace>
  <inkml:trace contextRef="#ctx0" brushRef="#br0" timeOffset="15315">10980 6515 0,'0'33'31,"0"1"-15,33-1-1,-33 33 1,33 33 0,67 33-1,-1 1 1,-66-67-1,0 0 1,-33-33 31,-33-33-31,0 33-1,-66 0 1,-34 0-1,67-33-15</inkml:trace>
  <inkml:trace contextRef="#ctx0" brushRef="#br0" timeOffset="15780.99">12039 6515 0,'0'33'47,"0"1"-31,0-1-16,0 66 15,0 33 1,33 100 0,-33-100 15,33 0-15,0 0-1,-33-65-15</inkml:trace>
  <inkml:trace contextRef="#ctx0" brushRef="#br0" timeOffset="16181">11972 6449 0,'0'0'0,"0"-33"16,33 33 15,-33-33-31,34 33 32,65 0-17,0 0 1,33 33-1,-66 33 1,-33 34 0,-33 32-1,-66-33 1,-33 33 0,-33-32-1,0-34 1,65-99-1</inkml:trace>
  <inkml:trace contextRef="#ctx0" brushRef="#br0" timeOffset="16714">12568 7111 0,'0'33'32,"0"0"-1,33-33-15,-33 33-16,33 0 15,-33 0 1,66 66-1,-33-33 1,0 1 0,-33-34-1,0-66 1,-33 33 0,33-34-1,-33-32 1,33-33-1,0 33 1,33 33-16,33-132 16</inkml:trace>
  <inkml:trace contextRef="#ctx0" brushRef="#br0" timeOffset="17264">13130 7276 0,'33'0'110,"0"-33"-110,0 33 15,0 0-15,33 0 16,100-66-1,-133 66 1,0-33 0,-66 0-1,-66-33 1,-1 66 0,1 66-1,66 0 1,0-33-1,33 0 1,66 66 0,100 0-1,65-32 17,1-134-32</inkml:trace>
  <inkml:trace contextRef="#ctx0" brushRef="#br0" timeOffset="18180.99">14486 7309 0,'0'0'0,"0"-33"16,0 0-16,-33 33 16,33-33-1,-33-33 1,0 0-1,-33-1 1,-34 67 0,1 34-1,66-34-15,-33 99 16,33-99-16,0 99 16,0 0-1,33 0 1,99-32-1,0-34 1,-66-33-16,100-33 16,-100 33-1,66-67-15,0-98 32,-66-33-17,-66-34 1,-33 67-1,66 132-15,-66-33 16,66 32-16,-33 34 16,33 34-1,-33 98 1,0 0 0,33 100-1,33-67 1,0-33-1,66-33 1,0-32 0,0-67-1,34-33 17,-67-1-17,0-65 1,-66 0-1,0 33 1,0 33 0,0 66-1,0 0 1,0 0 0,0 66-1,33 0 1,66 1-1</inkml:trace>
  <inkml:trace contextRef="#ctx0" brushRef="#br0" timeOffset="18353">14916 6879 0,'0'33'15,"33"33"17</inkml:trace>
  <inkml:trace contextRef="#ctx0" brushRef="#br0" timeOffset="18856.99">15379 7276 0,'33'0'31,"-33"-33"47,33 33-62,-33-33-16,0 0 15,0 0 1,0 0-16,-33-33 15,-33 66 1,33 0 0,-33 33 15,-1 66-15,34 0-1,33 0 1,33-33-1,1-66-15,32 67 16,-33-67-16,66 33 16,132-100-1</inkml:trace>
  <inkml:trace contextRef="#ctx0" brushRef="#br0" timeOffset="19481">15743 7177 0,'0'-33'0,"0"66"0,0-99 32,0 33-17,33 33 1,0 0 15,0 0-31,33 33 16,33 33-1,-33 0 1,-99 66 0,0-66 15,-66 34-15,66-67-1,0-33-15,0 0 16,0-33-16,0 0 15,33-34 1,0 1 0,33-66 15,33 99-31,-33 33 16,33 33-1,33 0 1,-66 33-1,34-33 17,-1 33-32,66-33 15</inkml:trace>
  <inkml:trace contextRef="#ctx0" brushRef="#br0" timeOffset="19931">16404 6582 0,'0'0'15,"0"-34"1,0 68-16,0-1 47,0 0-32,0 0-15,33 33 16,-33 66 0,0-33-1,33 34 17,-33-1-17,0-66 1,0-33-16,0 33 15,0-33-15,0 0 16,0 34 0,33-34-1,0 33 1,1-33 0,-1-33-16,0 0 15,0 0-15,33 0 16,66-132-1</inkml:trace>
  <inkml:trace contextRef="#ctx0" brushRef="#br0" timeOffset="20114">16470 7144 0,'0'0'0,"0"33"0,33-33 32,0 0-17,67 33-15</inkml:trace>
  <inkml:trace contextRef="#ctx0" brushRef="#br0" timeOffset="20597">16933 7342 0,'33'0'15,"0"0"32,1-33-31,-1 33-1,0-33-15,0 0 16,0 33-16,-33-33 16,33-33-1,-66 0 1,0 66-1,0 0 1,-33 33 0,-1 66-1,34-33 1,0 33 15,66-33-15,33 34-1,1-34 1,65-66 0,-99 0-16,132-33 0</inkml:trace>
  <inkml:trace contextRef="#ctx0" brushRef="#br0" timeOffset="21347">17760 7210 0,'33'0'62,"-33"33"-46,33-33 0,0 0-16,0 0 15,1 0 1,131 33 0,33-33-1,-65 0 1,-34 0-1,-132 33 17</inkml:trace>
  <inkml:trace contextRef="#ctx0" brushRef="#br0" timeOffset="21714">17859 7441 0,'0'0'15,"0"33"1,0-66 31,33 33-47,-33 33 15,34-33 1,65 0 0,66 34-1,0-34 1,1 0-1,-67 0 1,-99 33 0</inkml:trace>
  <inkml:trace contextRef="#ctx0" brushRef="#br0" timeOffset="22497">19050 6251 0,'-33'-33'0,"33"66"63,0 0-48,33 0 1,-33 0-16,0 0 16,0 0-16,33 99 15,0 100 1,0-67 0,-33-132-16,33 133 15,-33-133-15,0 33 16,33-33-16,-33 33 15,0-33-15,0 0 47,33-66-47,-66 33 16</inkml:trace>
  <inkml:trace contextRef="#ctx0" brushRef="#br0" timeOffset="23180.99">19050 6152 0,'0'0'0,"33"0"16,-33-34 15,33 1-16,33 0 1,0 33 0,100-33-1,-1 66 1,-33 33 0,-98-66-16,65 34 15,-66-1-15,0 0 16,0-33-16,0 66 15,-33-33 1,33 33-16,0 66 16,0-99-1,-33 67 1,0-67 15,0 33-15,-66 0-1,33-33 1,0 33 0,-33-33-1,-33 0 1,-1-33 0,1 0-1,0 0 1,-66-132-1</inkml:trace>
  <inkml:trace contextRef="#ctx0" brushRef="#br0" timeOffset="47759.99">23879 4167 0,'33'0'32,"-33"-33"14,-33 33-14,33 33-32,-33-33 15,-100 66 1,67 0 0,33 1-1,0-34 1,66 33-1,0 0 17,0-66-32,66 33 15,1 0 1,-1 0 0,-33 0 15,-33 0-16,0 0 1,0-33 0,-33 33-1,0 1 1,0-1 0,-33 0-1,0 33 1,-33 0-1,0-33 1,33-33-16,-33 0 16,32 0-16,-32 0 15,0-33 1,-33-66 0</inkml:trace>
  <inkml:trace contextRef="#ctx0" brushRef="#br0" timeOffset="48060">23879 4068 0,'33'0'47,"-33"33"-32,33-33 1,0 0-16,0 0 0,0 0 15,165 66-15</inkml:trace>
  <inkml:trace contextRef="#ctx0" brushRef="#br0" timeOffset="48860">25036 4299 0,'0'-33'16,"0"66"46,33-33-30,-33 34-32,33-34 15,0 33 1,100 0-1,-34 33 1,-66-66-16,99 33 16,-99 0-16,34-33 15,-34 0 1,-66 0 31,33 33 0,-34-33-32,34 33-15,-33 0 16,33 0-16,-99 66 16,66 1-1,0-100-15,0 99 31,0-99-31,0 66 16,0 0 0,-33-33-1,32 0-15</inkml:trace>
  <inkml:trace contextRef="#ctx0" brushRef="#br0" timeOffset="49893">26425 4333 0,'0'0'0,"0"-34"0,0 1 15,0 0 16,33 0-15,0 33 0,34-33-1,32 33 1,33 0 0,-33 0 15,1 66-16,-100 0 1,-34 1 0,-65 65-1,-33-33 1,66-33 0,0-33-1,66-66 1,33 33-1,0-33 1,0 33 0,0 0-1,66 33 1,33 0 0,-98 33-1,32 1 1,-33 32 15,-66-33-15,-33 0-1,-67 33 1,-32-32 0,132-67-16,-232 33 15</inkml:trace>
  <inkml:trace contextRef="#ctx0" brushRef="#br0" timeOffset="56643.99">23118 5060 0,'-33'0'16,"33"33"31,33-33-16,-33 33-15,0 0-16,0 0 15,0 34 1,0-1 0,0 33-1,0-33 1,0-33 0,33 0-1,-33 0 1,33-33 15,0 0 0,0 0-15,0 0 0,67 33-1,-1-33 1,0 0-1,-33 0 17,0 0-17,0 33 1,-33-33 0,34 0-1,-34 0-15,0 34 16,0-34-16,0 33 15,33-33 1,-33 0 0,33 0-1,0 0 1,-32 0 0,-1-33-1,33-1 16,0-32-31,-33 0 32,-33-33-17,33 99-15,-33-66 16,0 33-16,0 0 16,-33 0-16</inkml:trace>
  <inkml:trace contextRef="#ctx0" brushRef="#br0" timeOffset="57110">23846 5755 0,'33'0'0,"-66"0"31,33 33 16,-34 0-31,34 0-16,-33 0 15,33 0-15,-33 0 0,-33 132 32,0-65-17,0 164 1</inkml:trace>
  <inkml:trace contextRef="#ctx0" brushRef="#br0" timeOffset="57858.99">23316 6515 0,'0'0'0,"0"-33"16,-33 33 15,0 0-15,0 0-1,-66 66 17,33 1-32,33-1 15,0 0 1,66 0-1,33 0 17,0 0-17,33-33 1,-33 0 0,-33 1-1,1-1 1,-1 0-1,0 0 1,-33 0 0,0 0 15,-33-33-31,33 33 31,-67-33-31,1 0 16,33 0-16,-66 0 15,66 0 1,-33-33 0,-33-33-1,-1-67-15</inkml:trace>
  <inkml:trace contextRef="#ctx0" brushRef="#br0" timeOffset="60208">24772 4729 0,'0'33'78,"0"1"-78,-33-1 0,33 0 16,0 66-16,0 0 15,0 33 17,0 1-17,0-67 1,0-33-16,0 0 16,0 0-16,33-33 15,-33 33 1,0 0-1,33-33 17,0 0-1,-33 33-15,33-33-16,0 0 15,0 33 1,0-33-1,33 33 17,-33-33-17,0-33 1,0 33 0,0-33-1,1 33 1,-1 0-1,0 0 1,0 33 0,0 34-1,66-34 1,0 0 0,1-33-1,-34-33 1,0 0-1,-33-1 1,0 34 15,-33 34-15,33-34 0,33 66-1,0-33 1,34 0-1,32 0 1,-33-66 0,-66 33-16,33-33 15,-33 33-15,33-33 32,-32 33-32,-1 0 31,-33 33-16,33-33-15,0 33 16,99-33 15,-33 0-15,67-33 0,-100 0-1,-33 0 1,0 0-1,0 33 17,-33 33-17,33 0 1,33 0 0,33-33-1,67-33 1,-67 0-1,0-34 1,-66 34 15,-33-33-15,0 0 0,0-66-1,0 33 1,0 66-16,-66-100 15,33 100-15,0-66 16,-66 33-16</inkml:trace>
  <inkml:trace contextRef="#ctx0" brushRef="#br0" timeOffset="61160">26095 5689 0,'-34'0'16,"34"33"31,0 0-47,0 0 15,-33 0-15,33 0 0,0 99 16,-33 0 15,0 1-15,33-34 0,-33 66-1,33-98 1,0-1-1,0-33 1,0 0 0,33 0-1,-33 0 1,0 0 0,0 0-1,33-33 1,33 66-1,1-66 1,65 33 15,0-33-15,-33 0 0,1 0-1,-34 0 1,-66 33-16</inkml:trace>
  <inkml:trace contextRef="#ctx0" brushRef="#br0" timeOffset="61658">27384 6185 0,'0'0'0,"0"33"63,0 0-48,0 0 1,0 66-16,0 33 15,0 34 1,0-1 15,0-132-31,0 66 16,0-66-16,33 34 16,-33 32-1,0-33 1</inkml:trace>
  <inkml:trace contextRef="#ctx0" brushRef="#br0" timeOffset="62175">27484 6052 0,'33'0'62,"0"0"-62,0 0 16,0 33-16,0-33 16,132 33-1,-65 34 1,-67-67-16,66 66 16,-66-66-16,0 66 15,0 33 1,-33 0-1,0 1 1,-33-34 15,-33 0-15,-33-33 0,-34 0-1,1-33 1,-99-66-16</inkml:trace>
  <inkml:trace contextRef="#ctx0" brushRef="#br0" timeOffset="68224">4068 10385 0,'0'-33'31,"0"66"47,0 0-47,33-33-31,-33 33 0,0 0 16,0 0 0,0 0-1,33 66 1,-33-32-1,0-34 1,0 0 0,0 0-1,0 0 17,33-33-17,-33 33 16,33-33 1,-33 33-17,33-33 1,0 0 0,34 0-1,-34 0 1,33 0-1,0 0 1,0 0 0,-33 0-1,33 0 1,0 0 0,-33 0-1,1 0 1,-1-33-1,33 33 1,-33-33 15,0 33-15,0-33 0,-33 0-1,0 0-15,0-33 16,33 66-16,-33-100 15,0 34 1,0 33-16,0 0 16,-33 0-16</inkml:trace>
  <inkml:trace contextRef="#ctx0" brushRef="#br0" timeOffset="68741">4630 10914 0,'0'0'0,"0"33"93,0 0-93,0 0 16,-33 0-16,33 0 16,-33 133-1,-66 32-15</inkml:trace>
  <inkml:trace contextRef="#ctx0" brushRef="#br0" timeOffset="69441.99">3969 11311 0,'0'0'0,"-33"0"0,0 0 47,0 0-31,-1 33-1,-32 66 1,33-99-16,0 99 16,33-65-16,-33-1 0,33 33 15,0 0 1,33 0-1,0-66 1,33 33 0,1 0-1,-34 0 1,0 0 0,0 0-1,-33 0 1,0 1-1,0-1 1,-33 0 15,0 0-15,0 0 0,-67 0-1,-32-33 1,0-33-1,-1-99-15</inkml:trace>
  <inkml:trace contextRef="#ctx0" brushRef="#br0" timeOffset="70707">5192 10550 0,'0'33'62,"0"0"-46,34 0 0,-34 1-1,0-1-15,-34-33 16,34 66-1,0-33-15,34 33 16,-34-33-16,0 0 16,33-33 15,-33 33-15,33-33-16,0 0 31,0 0-31,0-33 15,33 33 1,-33 0 15,33 0-15,0 0 0,-66-33-16,67 33 15,-34 0-15,0 0 16,33 0-1,0 0 1,33 0 0,0 0-1,1 0 1,-1 33 0,0-33-1,0 0 1,1 0-1,-34 0 1,0-33 15,0 33-15,-33-33 0,0-33-1,0 0 1,0 66-16,0-66 15,-33 32-15,0 1 16,0-33-16</inkml:trace>
  <inkml:trace contextRef="#ctx0" brushRef="#br0" timeOffset="71273.99">6085 11112 0,'0'0'0,"-33"0"0,33 34 78,0-1-62,0 0-1,0 132 1,0 0-1,0 1 1,-33-34 0,66-33-1,-33-33 1,0-32 0</inkml:trace>
  <inkml:trace contextRef="#ctx0" brushRef="#br0" timeOffset="71807">5986 11146 0,'33'0'47,"0"0"-31,0 0-1,0 0-15,1 0 16,98-34-1,0 34 1,-33 0 0,1 0 15,-34 34-15,-33 32-1,-33-33 1,33-33-1,-33 33 1,0 0 0,0 0-1,-33 66 1,-99 0 0,-34-65-1,1-34 1,-67-34-1</inkml:trace>
  <inkml:trace contextRef="#ctx0" brushRef="#br0" timeOffset="94955">9889 9889 0,'-33'0'15,"33"33"64,0 0-64,0 0 1,0 0-16,0 0 15,0 0-15,0 100 16,0-100-16,33 66 16,-33-66-16,0 0 15,0 66-15,0-66 16,0 100-16,33-1 31,-33-66-15,0 0-1,0-33-15,0 0 16,0-66-16</inkml:trace>
  <inkml:trace contextRef="#ctx0" brushRef="#br0" timeOffset="95604">9790 9757 0,'0'-34'16,"33"1"31,0 33-32,0-33-15,0 33 16,0 0-16,0-33 0,66 33 16,-66 0-16,0 0 15,67 0-15,-67 0 16,66 33-16,33 67 16,-66-1 15,0 33-16,-32-33 1,-34 0 0,0 34-1,-34-67 1,-32 0 0,0 0-1,0-33 1,-99 0-1,32-33 1,1-33 0,-33-33-1</inkml:trace>
  <inkml:trace contextRef="#ctx0" brushRef="#br0" timeOffset="96403.99">11344 9558 0,'0'33'32,"-33"-33"-32,33 33 15,-33-33 1,33 33-16,0 0 15,-66 67 1,0 32 0,66-99-16,-67 99 15,67-99-15,-33 33 16,0 67 0,33 32-1,0-66 1,33 1-1,0-1 1,0-33 0,34 0-1,32 0 1,-33-33 0,199 33-1</inkml:trace>
  <inkml:trace contextRef="#ctx0" brushRef="#br0" timeOffset="97304">11741 10087 0,'33'0'32,"0"0"-1,0 0-16,0 33-15,66 0 16,-32 34 0,-1-1-1,-66 66 1,0-33 0,-66-33 15,32 0-16,1-66 1,0 0 0,33-33-1,33-66 1,34 0 0,-67 66-16,99-66 15,-99 66-15,66-34 16,0-32-1,-66 66 1,0 66 15,-33-33-15,0 0 0,33 33-1,-33 0 1,-33 67-1,66-34 1,-33 33 0,33-33-1,33 0 1,33 0 0,66 1-1,-99-67-15,99-34 16,-98 34-16,164-132 15</inkml:trace>
  <inkml:trace contextRef="#ctx0" brushRef="#br0" timeOffset="97771">12667 9426 0,'0'0'0,"33"0"31,0 33-15,0 0-1,0-33-15,-33 33 16,133 66-1,-1 34 1,-33 98 0,-33-33-1,-33 1 1,-66-1 0,0-32-1,-66 65-15</inkml:trace>
  <inkml:trace contextRef="#ctx0" brushRef="#br0" timeOffset="102536.99">20935 6052 0,'-33'0'94,"33"33"-94,-33-33 15,0 33-15,-33 67 16,0-34 0,0 66-1,-1 0 1,34 1 0,33-34-1,0 0 16,0 0-15,33 1 0,0-1-1,34-33 1,32 0 0,0 0-1,66-33-15</inkml:trace>
  <inkml:trace contextRef="#ctx0" brushRef="#br0" timeOffset="104019.99">21663 6218 0,'0'-33'15,"-33"33"63,0 0-62,0 0-16,-1 0 0,-32 33 16,0 0 15,0 33-16,33 33 1,0-33 0,33 34-1,0-34 1,66 0 0,-33 0-1,33 0 1,0-33-1,1 0 1,-34 0 0,33 0-1,-33 0 1,-33 1 0,33-34-1,-66 33 16,33 0-15,-66 0 0,-34 0-1,1-33 1,0-33 0,66 33-16,-99-166 15</inkml:trace>
  <inkml:trace contextRef="#ctx0" brushRef="#br0" timeOffset="104519">21927 5821 0,'-33'0'0,"66"33"63,0 0-63,0 0 16,1 0-16,-1 0 15,33 66-15,33 34 31,-66-100-31,33 165 16,-66-165-16,33 133 16,-33 32-1,-33-165-15,0 133 16,33-133-16,-33 0 0,0 66 16,-199 165-1</inkml:trace>
  <inkml:trace contextRef="#ctx0" brushRef="#br0" timeOffset="115100.99">13626 10319 0,'33'0'0,"-33"33"0,33-33 15,0 0 1,0 33 0,67 66-1,-1-33 1,-66-33-16,66 67 16,-99-67-16,66 66 15,0 33 1,-66-99-16,67 66 15,-34-66-15,0 34 16,0 32 0,-33 33-1,0 34 1,0-67 0,0 33-1,-33-66 1,0 0 15,33-33-31,-33 34 16,-1-34-16,1 0 15,-33 33 1,0-33 0,0 33-1,-33-33 1,-1 0-1,1 0 1,66-33-16,-66 33 16,66 0-16,-66 0 15</inkml:trace>
  <inkml:trace contextRef="#ctx0" brushRef="#br0" timeOffset="116402">13791 11840 0,'0'33'62,"0"0"-31,-33-33-31,33 33 0,0 0 16,-33 34 0,-33 32-1,-33 33 1,33-33-1,-33 0 1,65-32 0,1-34-1,66-33 126,1 0-125,-1 0-1,0 0-15,0 0 16,66 33-1,0 0 1,0 0 0,34 0-1,-67-33 1,33 33 0,0 0-1</inkml:trace>
  <inkml:trace contextRef="#ctx0" brushRef="#br0" timeOffset="124359">9723 10980 0,'0'0'0,"-33"0"16,0 0 0,0 33-1,-33-33 1,-33 33-1,-67 0 1,1 0 0,99-33-16,0 0 15,33 0-15,-133 34 16,-32-1 0,33 33-1,32 0 1,1 0 15,99-66-31,-99 66 0,66-66 16,-100 66-1,-98 34 1,-34-34 0,99 0-1,-65 33 1,132-66-1,-67 33 1,166-66-16,-99 66 16,99-66-16,-133 67 15,100-67-15,-66 66 16,66-33-16,-67 33 31,100-66-31,-132 99 16,165-66-16,-33-33 0,-66 99 15,-34 1 1,1-1 15,66 0-15,33-99-16,-66 99 16,99-66-16,-100 67 15,67-67-15,-66 66 16,66-66-16,-33 66 15,-33 0 1,66-65-16,-33 65 16,32-66-16,1 33 15,-66 33 1,99-66-16,-33 66 16,0-65-1,33 32-15,-33 33 16,0 33 15,33-66-15,0 67-1,0-67 1,0 33 0,0-66-16,0 33 15,0-33-15,0 33 16,33 1-1,-33-1 1,33 0 0,0-33-1,0 33 1,0-33 15,33 33-31,34-33 16,-1 34-1,-33-1 1,-33-33 15,0-33-31,0 0 16,-33 33 0,33-33-1,-33-33 16,0 0 16,-33 33-31</inkml:trace>
  <inkml:trace contextRef="#ctx0" brushRef="#br0" timeOffset="125350.99">4101 15081 0,'-33'0'32,"66"0"30,-33 33-62,0 0 16,33-33-16,-33 33 15,33 1 1,33 32-16,34 33 31,-1-33-15,0 0 0,-66 0-1,0-66 1,-33-33 46,0 0-46,-33 33-16,33-33 31,0 0-31,0 0 16,0-33-1,0-66 1,0-1 15,-33 34-15,33 66-16,0-33 16,0 33-16,0-33 15,0 99 48,0 33-48</inkml:trace>
  <inkml:trace contextRef="#ctx0" brushRef="#br0" timeOffset="138151.99">16570 14949 0,'33'0'47,"0"-33"16,0 33-48,-33-33-15,33 33 0,0-33 16,66-33 15,0 33-31,-33 33 16,-32 33-1,-1 0 17,0 66-17,33 0 1,0-33-1,33-33 1,0-33 0,-32-33-1,-1-33 1,0 33 0,-33 33-1,0 0 1,0 0-16,0 0 15,0 33-15,33 0 16,34 33 0,-1 0 15,33-66-15,0 0-1,-65-66 1,-34 66-16,0-66 15,0 66-15,-33-33 16,33 0-16,-33 0 16,0 66-1,33-33-15,-33 33 16,33 33 0,99 0-1,1-33 1,-1-66-1,-33 0 1,-33-33 0,0 33 15,-33 0-15,1 33-1,-1 33 1,33 33-1,33 0 1,33-66 0,-66-33-1,67-33 1,-67 33 0,-33-33-1,0 66 1,-33 33 15,66 33-15,0-33 15,67-33-15,-1-33-1,-99 33-15,66-66 16,-66 33-16,33-33 15,1 0 1,-34 66 0,0 0-1,-33 66 1,66 33 0,-33-99-16,33 66 15,-33-33-15,33-33 16,33 0-1,-32-33 1,-1-33 0,0 33 15,0 33-15,-33 33-1,0 0 1,0 33-1,33-33 1,34-33 0,32-33-1,0-33 1,-33 33 0,67 33-16</inkml:trace>
  <inkml:trace contextRef="#ctx0" brushRef="#br0" timeOffset="158062">3704 18058 0,'-33'0'15,"33"33"95,-33 0-95,33 0-15,0 33 0,-99 199 16,33-100 0,33-66 15,-34 34-16,34 32-15</inkml:trace>
  <inkml:trace contextRef="#ctx0" brushRef="#br0" timeOffset="158495">3241 17992 0,'0'-33'16,"0"66"-1,33 0 1,-33 0-1,0 0 1,0 33 0,66 99-1,-33-65 1,67 32 0,-1 0-1,-33-33 1,0-32-1,-33 32 1,0-33 0,0-33-1,-66-33 1</inkml:trace>
  <inkml:trace contextRef="#ctx0" brushRef="#br0" timeOffset="158812">3142 18653 0,'0'33'0,"-33"-33"15,33 33 1,-33 0-1,33 0-15,0 0 16,33-66 0,33 33-1,66-66 1,34 33 0,-100 33-1,99-66 1,-132 66-16,133-66 15,32 33-15</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8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8:59:00.319"/>
    </inkml:context>
    <inkml:brush xml:id="br0">
      <inkml:brushProperty name="width" value="0.05292" units="cm"/>
      <inkml:brushProperty name="height" value="0.05292" units="cm"/>
      <inkml:brushProperty name="color" value="#C00000"/>
    </inkml:brush>
  </inkml:definitions>
  <inkml:trace contextRef="#ctx0" brushRef="#br0">28377 3671 0,'33'0'62,"0"0"-31,0 0-15,0 0 0,0 0-16,33 0 15,-33 0 1,0-33-1,0 33-15,33 0 16,-32 33 0,-1 0-1,0 33 1,33 0 0,0-32-1,0-34 1,0 0-1,0-34 1,-33-32 0,1 33-1,-1 33 17,0 33-17,0-33 1,0 33-1,33 0 1,33-33 0,-33 0-1,0 0 1,-32-33 0,-1 33-1,0 0 1,0 0-1,33 33 1,33 1 0,-33-1 15,0-33-31,67-33 16,-34-1-1,33 1 16,-99 0-15,0 33 0,0 0-1,1 0 1,32 33 0,0-33-1,66 33 1,-66-66-1,67 33 1,-100-33 0,0 33-1,0 0 1,99 0 0</inkml:trace>
  <inkml:trace contextRef="#ctx0" brushRef="#br0" timeOffset="32861">7177 10087 0,'-33'0'47,"33"-33"-32,-33 33 1,0 33 46,33 0-62,-33 0 0,33 0 16,-67 34-16,-32 164 31,0-99-15,33 1 0</inkml:trace>
  <inkml:trace contextRef="#ctx0" brushRef="#br0" timeOffset="33211">6714 10120 0,'0'0'0,"0"-33"15,-33 33-15,33-33 16,33 66 46,-33 0-46,33 0 0,33 100-1,33 32 1,-33-33-1,34 1 1,-34-67 0,-33-33-1</inkml:trace>
  <inkml:trace contextRef="#ctx0" brushRef="#br0" timeOffset="33461">6615 10517 0,'0'0'0,"-33"0"16,66 0 31,0 0-32,0 0 1,33 0 0,198-66-1</inkml:trace>
  <inkml:trace contextRef="#ctx0" brushRef="#br0" timeOffset="42809">12766 12799 0,'0'0'0,"-33"0"31,33-33-15,33 33-1,0 0 63,0 0-62,0 0-16,-33-33 16,33 33-16,1 0 15,-1-66 1,33 33-1,-33 33 1,33 0 0,33 0-1,33 66 1,-32 0 0,-67-66-16,66 33 15,-66 0 1,0-33-16,33 0 15,-33-33 1,0 33 0,0-33-1,1 33 1,32 33 15,33 33-15,-33 1-1,33-34 1,-33-33 0,34-33-1,-34-34 1,-33 1 0,0 33-1,0 66 1,66 0-1,-33 0 1,34 34 0,-1-67 15,0 0-31,-66-34 31,0 1-31,0 0 16,0 33-16,0 0 15,0 33 1,34 34 0,32-1-1,-33-33 1,-33-33-16,66-33 16,-66 33-16,33-66 15,-32 66-15,32-67 16,-33 34-16,0 0 15,33 33 1,0 0 0,0 66-1,34-33 1,-1 1 15,33-34-15,0-34-1,1-32 1,-34 33 0,-33 0-1,-33 66 1,33 0 0,0 0-1,-33 0-15,34-33 16,-34 34-16,33-68 15,33 1 1,-33 0 0,0 0-1,0 33 1,1 33 15,32 0-15,0 0-1,0 1 1,34-68 0,-1-32-1,-33 33 1,-33 0 0,-33 0-1,0 66 1,33-33-1,34 33 1,-1 0 0,0-66-1,0 33 1,-66 0 0,67-33-1,-67 33-15,-33-33 16,99 33-1,-33 0 1,0 33 0,33 0-1,1-33 1,-1 0 0,0 0-1,33-33 1,-32 0-1,-1 33 1</inkml:trace>
  <inkml:trace contextRef="#ctx0" brushRef="#br0" timeOffset="44559">24772 10881 0,'-33'0'15,"66"0"-15,-66-33 0,-1 33 16,1-33-1,-66-33 1,0 0 0,-66-34-1,32 34 1,-32 33 15,-34-33-15,-32 0-1,33 33 1,-34 0 0,34 33-1,-34 0 1,67 33 0,-1-33-1,1 66 1,0-33-1,132 0-15,-166 66 16,166-99 0,-99 66-16,-1 34 15,-32 65 1,66-66 15,33 0-15,0 34-1,66-100-15,-33 66 16,33-66-16,33 33 16,-33-33-16,33 100 15,0-100-15,33 66 16,66 66 0,34-32-1,-1-67 1,99 66-1,-32-66 1,33 0 0,65-33-1,34 0 1,-99-33 15,65 0-15,-65-33-1,-232 33-15,232-66 16,-199 66-16,99-66 16,133-99-1,-133-1 1,-99-98 0,-33 198-16,-66-133 15,0 133-15,33 0 0,-66-66 16,-198-133-1,-100 100 1</inkml:trace>
  <inkml:trace contextRef="#ctx0" brushRef="#br0" timeOffset="53845.99">17992 13858 0,'-33'0'0,"66"0"31,-33 33 32,0 0-48,33-33-15,-33 33 16,0 0-16,0 66 16,0-66-16,0 33 15,33 67 1,-33-34-1,0-66 1,0 0 0,0 66-1</inkml:trace>
  <inkml:trace contextRef="#ctx0" brushRef="#br0" timeOffset="54374">17892 13891 0,'0'0'0,"0"-33"32,34 33-17,-1-34 17,0 34-17,33-33 1,99 0-1,-66 66 1,1 0 0,-34 34-1,-66-34 1,0 0 15,0 0 0,0 66-31,-66 33 16,-34-32 0,-32-100-1,33-67 1,0 1 0</inkml:trace>
  <inkml:trace contextRef="#ctx0" brushRef="#br0" timeOffset="54942">19083 13758 0,'-33'0'31,"0"0"0,33 33-31,-33-33 0,33 33 16,-66 67-1,0-1 1,32-33 0,1 33-1,0 34 1,66-34 0,34 0 15,-1-33-16,66 0 1,0 0-16</inkml:trace>
  <inkml:trace contextRef="#ctx0" brushRef="#br0" timeOffset="55691">19248 14188 0,'0'-33'0,"0"0"32,34 33-17,-1 0 1,0 0 0,33 0-1,33 33 1,-33 33-1,-66-33-15,0 34 16,0-34-16,-33 33 16,0 0-1,-33 0 1,66-99 15,33 0-15,-33-33-1,66-66 1,0 32 0,0 34-1,-33 33 1,-66 33 0,0 33 30,0-33-30,0 33-16,0 33 16,33-33-1,-33 34-15,33-1 16,33 66 0,66-33-1,1-33 16,32-66-15,-99-33-16,165-33 0</inkml:trace>
  <inkml:trace contextRef="#ctx0" brushRef="#br0" timeOffset="56057">19976 13659 0,'33'0'47,"0"0"-32,0 33-15,0 0 16,67 33 0,32 67-1,-33 32 1,-33 34-1,-198 396 1</inkml:trace>
  <inkml:trace contextRef="#ctx0" brushRef="#br0" timeOffset="69987">22820 15478 0,'-33'0'15,"33"-33"1,-33 33 31,66 0 62,0 0-109,67 0 16,98 0-1,-33 0 1,1 0 0,-67 33-1,-33-33 16,0 0-15,-66-33 47</inkml:trace>
  <inkml:trace contextRef="#ctx0" brushRef="#br0" timeOffset="70527">23250 15379 0,'33'0'47,"-33"33"16,0 0-48,0 0-15,0 0 16,33 99 0,-33-98-16,0 131 15,33-66 1,1-66 0,-34 0-16,33-33 15,-33-33 1</inkml:trace>
  <inkml:trace contextRef="#ctx0" brushRef="#br0" timeOffset="72455">26326 15346 0,'-33'0'31,"33"33"0,0 0 16,0 0-31,0 0-16,0 0 15,0 66 1,0-66-16,33 67 16,-33-67-1,0 66-15,33 0 16,-33-66 15,33 0-15,-33 0-16</inkml:trace>
  <inkml:trace contextRef="#ctx0" brushRef="#br0" timeOffset="73006.99">26260 15247 0,'-33'0'0,"66"0"46,0 0 1,0 0-31,0 0 0,0 0-16,0 0 0,66 0 15,67 0 1,-34 0 15,-99 0-31,66 0 16,-65 0-16,65-33 15,-66 33 1,-66 0 15</inkml:trace>
  <inkml:trace contextRef="#ctx0" brushRef="#br0" timeOffset="73524.99">26392 15677 0,'0'0'16,"33"0"-16,-66 0 0,33 33 16,0-66-1,33 33 1,0 0 15,-33 33-15,33-33-16,67 0 31,-34 0-31,0 0 16,-33 0-16,99 0 15,-32 0 1,-34 0 0,-33 0-1,-99 0 1</inkml:trace>
  <inkml:trace contextRef="#ctx0" brushRef="#br0" timeOffset="79638">2282 17529 0,'0'-33'15,"0"66"32,0 0-15,0 0-1,-33-33-31,33 33 0,-33 33 15,-33 33 1,33 0 0,33-65-16,0 65 15,0-66 1,0 0-16,33 0 16,33 33-1,-33-33 1,0 33 15,0-33-15,-33 67-1,0-1 1,0-33 0,0 33-1,33-66 1,-33 0-1,33-33 1,0 0 0,-33 33-1,0 0 1,0 34 0,0-34-1,-33 132-15</inkml:trace>
  <inkml:trace contextRef="#ctx0" brushRef="#br0" timeOffset="96019">14453 18918 0,'0'-33'0,"0"0"62,0 66 1,0 0-16,33 0-16,-33 0 0,0 0-31,0 33 16,0-33 0,0 0-1,0 0-15,0 0 31,33-33 16,-33-33 16,0 0-32,0-33-31,0 33 31,0 0-15,0 0 15,0 66 32,0 0-48,0 0 1,0 33-16,0-33 16,33 133-1,-33-133-15</inkml:trace>
  <inkml:trace contextRef="#ctx0" brushRef="#br0" timeOffset="97237">15875 18951 0,'33'0'16,"-33"-33"-1,-33 33-15,66-33 47,0 33-31,-33-33-16,33 33 0,33 0 16,1 0-1,-1 33 1,-33 0-1,-66 33 17,-33 33-32,32-33 31,-32-33-15,99-33 15,-33-33-31,33 33 15,1-33 1,-1 33-16,33-33 16,-33 33-16,0 33 15,0 0 1,0 0 0,-33 33-1,-33 1 1,-33-34-1,-33-33 1,-1 0 0,34-33 15,0-34-31</inkml:trace>
  <inkml:trace contextRef="#ctx0" brushRef="#br0" timeOffset="97720.99">16801 19116 0,'-33'0'16,"33"33"15,33-33 1,0-33-17,0 33-15,33-33 16,34 0-1,-1 0 1,0 0 0,-66 66 15</inkml:trace>
  <inkml:trace contextRef="#ctx0" brushRef="#br0" timeOffset="98037">16966 18918 0,'-33'-33'0,"33"66"78,33-33-78,-33 33 16,0 0-16,33 33 31,1 33-15,-1 0-1,-33-32 1,33-1-16</inkml:trace>
  <inkml:trace contextRef="#ctx0" brushRef="#br0" timeOffset="98302">17628 18719 0,'0'33'16,"0"0"15,0 0-15,-33 67-1,33-1 1,0 0-1,33 33 1</inkml:trace>
  <inkml:trace contextRef="#ctx0" brushRef="#br0" timeOffset="99351">18289 19083 0,'0'33'79,"33"-33"-79,-33 33 15,33-33-15,-33 33 16,0 0-1,34 0 1,-34 34 0,-34-34-1,-98 99 1</inkml:trace>
  <inkml:trace contextRef="#ctx0" brushRef="#br0" timeOffset="99738">19017 18653 0,'0'0'0,"33"0"16,-33 33 0,0 0-1,0 33 1,0 34-1,0-1 1,0 0 0,0 0 15,0 34-31</inkml:trace>
  <inkml:trace contextRef="#ctx0" brushRef="#br0" timeOffset="100140.01">19745 18918 0,'0'-33'16,"0"66"-1,33-33 1,0 0-1,0 0 1,0 0 0,66 0-1,0 0 1,0 0 0,-32 0-16</inkml:trace>
  <inkml:trace contextRef="#ctx0" brushRef="#br0" timeOffset="100401">19811 19149 0,'-33'0'16,"66"0"-16,-66 0 15,66 0-15,-33 33 16,33-33 0,0 0-1,33 0 1,0-33 0,-33 33-16,66 0 15,-66 0-15,199-33 16</inkml:trace>
  <inkml:trace contextRef="#ctx0" brushRef="#br0" timeOffset="100885">21233 18455 0,'0'0'0,"0"-33"16,0 66-1,0 0 17,0 0-17,0 0 1,0 66-1,33 0 1,0 1 0,-33 32-1,33-33 1,0-33 0,-33-33-1</inkml:trace>
  <inkml:trace contextRef="#ctx0" brushRef="#br0" timeOffset="101385">21167 18455 0,'-33'0'15,"33"33"17,0 0-17,-33-33-15,33 33 16,0 0-16,-34-33 0,1 99 15,33-66-15,-33 33 16,0-33-16,0 67 16,0-67-1,33 0 1,-66 33 0,99-66 15,0 0 0,0 0-31,0 0 16,33 0-1,67-33 1,65 33 0</inkml:trace>
  <inkml:trace contextRef="#ctx0" brushRef="#br0" timeOffset="103002">20174 18355 0,'34'0'47,"-34"34"0,-34-1-47,34 0 0,-33 66 16,-33 132-1,33-65 1,0-34-1,0 33 17,33-65-32,0-34 15,0-33 17,-33 0-32</inkml:trace>
  <inkml:trace contextRef="#ctx0" brushRef="#br0" timeOffset="104610">29170 18752 0,'33'0'63,"-33"33"-48,33 0 1,-33 1-16,34-34 16,32 99-1,-33-33 1,0 0 0,33 0-1,-66-33 1,33-66-1,0 0 17,0 0-32,0 33 0,-33-33 15,33 0-15,100-33 16,-1 33 15,-99 0-31,33 0 16,-33-1-16,100-32 15,-67 33 1,-33 0 0,-66 66-1</inkml:trace>
  <inkml:trace contextRef="#ctx0" brushRef="#br0" timeOffset="106830">29435 17661 0,'0'-33'15,"0"66"17,0 0-17,0 0 16,0 0-15,33 99 15,-33-98-31,0 32 0,0 132 32,0 1-17,33-100 1,-33-33-1,33-66 1,-33-66 15</inkml:trace>
  <inkml:trace contextRef="#ctx0" brushRef="#br0" timeOffset="107301">29468 17595 0,'0'-33'0,"0"66"47,0 0-32,0 0 16,33-33-15,0 0 0,0 0-16,0-33 15,33 33 1,67 0 0,65-33-1,-99 33 1,-32 33-1,-1-33-15</inkml:trace>
  <inkml:trace contextRef="#ctx0" brushRef="#br0" timeOffset="107640">29600 18091 0,'0'0'0,"-33"0"0,33 33 47,33-33-47,0 0 16,0 0-1,67 0 1,32 0 0,-33 0-1,0-33 1,-66 33 0,-33 0-1</inkml:trace>
  <inkml:trace contextRef="#ctx0" brushRef="#br0" timeOffset="113718">9558 22027 0,'0'-34'125,"-33"1"-47,0 33-47,0 33-15,-33-33 15,33 34 0,-34-1-15,1 0 15,0 33 1,33 0-1,-33 0-16,33 0 17,33 0-17,-33 1 17,33-1-17,33-33 1,-33 66-1,33-66 1,-33 0 125,33 0-141,0-33 0,-33 33 15,33-33-15,-33 33 16,33-33-16,0 0 31,0 0-31,-33-33 16,67 0-1,-1 0 1,0-33 0,0 0-1,-66 33 1,33-33 0,-66-67-1,33 34 1,-66 33-1,33 0 1,-33 66 0,-34 33-1</inkml:trace>
  <inkml:trace contextRef="#ctx0" brushRef="#br0" timeOffset="115466">15015 22225 0,'0'-33'16,"0"0"15,0 0-16,33 0-15,0 0 16,66 0 0,-65 33-1,65 66 1,-99 33 0,0-66-1,-33 99 1,0-99-16,33 0 0,-67 67 15,-32 32 1,33-66 0,66-33-1,0-66 1,33 0 0,33 0-1,0 33 1,1-33-1,32 33 1,-33 33 0,99-33-1</inkml:trace>
  <inkml:trace contextRef="#ctx0" brushRef="#br0" timeOffset="115834">16007 22390 0,'33'0'47,"0"0"-32,1-33 1,-1 33-16,66-33 15,-66 33-15,99-33 16,-66 33 0,67 66-1</inkml:trace>
  <inkml:trace contextRef="#ctx0" brushRef="#br0" timeOffset="116066">16107 22622 0,'0'33'15,"-34"-33"1,34-33 0,34 33-16,-1 0 15,0 0 1,99-33-1,0 33 1,-99-33-16,199 33 0</inkml:trace>
  <inkml:trace contextRef="#ctx0" brushRef="#br0" timeOffset="116550">16933 22225 0,'0'-33'0,"0"0"46,33 33-46,-33-33 16,33 33-16,1-33 16,32 33-1,-33 33 1,33 33 0,-66 99-1,-66-65 1,0 32-1,-1-33 1,34-66 0,66-33 15,1-33-31,-1 0 16,0 33-1,0-33 1,0 33-16,0-33 0,66 33 15,-66-33-15,66 33 0</inkml:trace>
  <inkml:trace contextRef="#ctx0" brushRef="#br0" timeOffset="117634">17793 21564 0,'0'0'15,"0"-34"1,33 34 31,-33 34-31,0-1-16,0 66 31,33 132-16,-33 34 1,0-34 0,0-197-16,0 164 15,0-165-15,0 132 16,33-98 0,-66 65-16</inkml:trace>
  <inkml:trace contextRef="#ctx0" brushRef="#br0" timeOffset="118334">18322 21894 0,'33'0'78,"1"0"-78,-1 0 16,0 0-16,99 0 16,33-33 15,34 33-16,-67 0 1,-33-33 0,-33 33-16</inkml:trace>
  <inkml:trace contextRef="#ctx0" brushRef="#br0" timeOffset="118699">18719 21861 0,'-33'0'0,"33"33"31,-33-33 1,66 0-1,-33 33-31,0 0 16,33 34 15,-33-1 0,33 33-31,0 232 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49:09.177"/>
    </inkml:context>
    <inkml:brush xml:id="br0">
      <inkml:brushProperty name="width" value="0.05292" units="cm"/>
      <inkml:brushProperty name="height" value="0.05292" units="cm"/>
      <inkml:brushProperty name="color" value="#C00000"/>
    </inkml:brush>
  </inkml:definitions>
  <inkml:trace contextRef="#ctx0" brushRef="#br0">22291 4333 0,'0'-34'0,"-33"1"0,33 0 16,-33 33-1,-33-66 1,-33 0-1,-67-33 1,34 66 0,-33-33-1,-1 33 1,1-34 0,33 34-1,-166-33 1,100 33-1,164 33-15,-164-33 16,165 33-16,-132-33 16,32 0-1,34 33 17,-33 0-17,-34 0 1,67 0-1,-66-33 1,33 66 0,32-33-1,-131 33 1,65-33 0,1 33-1,33-33 1,-1 0-1,34 33 1,-132 0 0,98 0-1,34 0 1,-66 33 15,33 1-15,32-34-1,-32 33 1,33 33 0,33 0-1,33 0 1,0 1 0,-1-34-1,34 0 1,0 33-1,0 33 1,34-32 0,-1 32-1,-33-66 1,66 33 15,0 1-15,33-1-1,0-33 1,34 0 0,-34 0-1,132 33 1,-98-65 0,32 32-1,-33-33 1,-99-33-16,133 33 15,-133-33-15,33 0 16,165 66 0,-65-66-1,-133 0-15,132 0 16,-99 0 0,67 0-16,-100 0 15,165 0 1,-165 0-16,100 0 15,32-33 1,0 0 0,67 0-1,-67 0 1,-99 33-16,100-33 16,-133 33-16,66-33 15,66-1 1,1 1-1,-34-33 1,33 0 0,-65 0-1,-1 33 1,66-66 15,-33-1-15,-98 1-1,32-33 1,-33 0 0,0-1-1,-66-32 1,0 33 0,0 99-16,-100-100 15,-65 34-15</inkml:trace>
  <inkml:trace contextRef="#ctx0" brushRef="#br0" timeOffset="10498.99">2249 18289 0,'0'0'0,"0"33"63,-33 0-48,33 1 1,0 32-1,-66 99 1,-33 100 0,-1-34-1,-32 100 1,66-133 0,33-32-1,-33 32-15</inkml:trace>
  <inkml:trace contextRef="#ctx0" brushRef="#br0" timeOffset="10849.99">1455 18322 0,'0'0'0,"0"-33"16,-33 33-1,66 33 32,0 0-47,100 100 16,65 98-1,67 34 1,-34-1 0,-32-65-1,-100-67 17,0 0-32</inkml:trace>
  <inkml:trace contextRef="#ctx0" brushRef="#br0" timeOffset="18097.99">6548 5424 0,'0'-33'0,"-33"33"16,33-33 15,-33 33-15,33-33-1,-33 33 1,0-33 0,0 0-1,0 0 1,0 33-1,0-34 1,-33 1 15,33 33-31,-34 0 16,1 0 0,0 0-1,0 33 1,-33 1 15,66-34-15,-33 33-1,-1 0 1,34-33 0,0 33-1,0 33 1,0 0-1,0 0 1,0 0 0,0 0-1,0 1 1,33-1 0,0-33-1,-33 66 1,33-33 15,0 0-15,0 34-1,33-67 1,-33 33 0,0 0-1,33 0 1,0 0-1,0 0 1,0-33 0,0 34-1,-33-34 1,0 0-16,33 0 16,0-33-1,0 33-15,1-33 16,32 33 15,0 0-15,-33-33-1,0 0-15,0 0 16,0 0-16,0 0 16,0 0-16,0 0 15,0 0-15,34 0 16,-1-33-1,0 0 1,0 33 0,0-33-1,0 0 1,0-33 15,-66 33-31,67-1 16,-67 1 15,33-66-15,0 33-1,0 0 1,-33 0 0,0-34-1,0 34 1,0-33-1,0 0 1,-33 0 0,0-34-1,0 67 1,-100-99 0</inkml:trace>
  <inkml:trace contextRef="#ctx0" brushRef="#br0" timeOffset="20397.99">7772 5722 0,'-33'-33'31,"33"-1"0,-33 34-31,33-33 16,-33 33-1,33-33-15,-33 0 16,0 0 0,33 0-1,-33 33-15,-33-66 16,32 0 0,-32 33-1,-66-66 1,66 65 15,-33 34-15,-1 0-1,34 34 1,0-1 0,66 0-16,-66 0 15,66 0-15,-33-33 16,0 66-1,33 0 1,-33 33 0,0-33-1,33-32 1,-33 65 0,33-33-1,33 0 1,-33 33-1,33-33 17,0 1-17,0-1 1,0-33 0,0 33-1,33 0 1,-33-33-1,0 0 1,34 33 0,-34-66-1,0 0-15,33 33 16,-33-33 0,0 0-16,33 0 15,0 0 16,33-33-15,-32 33 0,-1-33-1,0-33 1,0 0 0,-33 0-1,0 0 1,0 0-1,-33-67 1,-33 34 0,33 66-16,-33-66 15,33 66 1,-33 0-16,0-34 16,0 1-1,0 33 1,-33 33-1</inkml:trace>
  <inkml:trace contextRef="#ctx0" brushRef="#br0" timeOffset="23348">9293 5755 0,'0'-33'0,"-33"33"63,33-33-47,-33 33-16,0 0 15,33-34-15,-33 34 16,0 0-1,0 0 1,-33-33 0,0 33-1,33 33 1,-33-33 0,-1 34-1,34-34 1,-33 66-1,33-66 1,33 66 0,-33 0-1,0-33 1,33 0 0,0 33-1,0-33 1,33 33 15,-33-32-15,0-1-16,33-33 15,-33 33-15,0 0 16,33 0 0,-33 0-1,33-33 1,0 33-1,-33 0 1,0 0 0,33-33-1,-33 33 1,33-33 0,-33 33 15,0-66 31,0 66 95,34-33-126,-34 33 16,33-33-16,-33 33-31,33-33 31,0 34-15,0-1-1,0-33 1,0 0-16,66 0 16,-33-67-1,0 1 1,-32 0 0,-34 0-1,33 0 1,-33 0 15,0 33-15,0-34-1,0 1 1,0-33 0,0 66-1,0-33 1,-33 66-1,33-33 1,-34 33 0,34-33 31</inkml:trace>
  <inkml:trace contextRef="#ctx0" brushRef="#br0" timeOffset="24547.99">8434 5325 0,'0'33'15,"-33"-33"79,33 33-94,-34 0 31,1 0-15,0 33 0,33-33-1,-33 33 1,33-33-1,0 1 1,-33 32 0</inkml:trace>
  <inkml:trace contextRef="#ctx0" brushRef="#br0" timeOffset="25003">8235 5391 0,'0'-33'16,"0"0"46,0 66-31,0 0 1,33-33-17,-33 33-15,0 0 16,33-33-16,0 66 15,0 0 17,1-33-17,-1 0 1,0-33 0,-33 34-1</inkml:trace>
  <inkml:trace contextRef="#ctx0" brushRef="#br0" timeOffset="25463.99">8136 5556 0,'33'0'109,"-33"-33"-93,33 33 0,0 0-1,0 0 1,0 0 0,-33-33-16,33 33 0,34 0 15,-34 0 1,0-33-1,0 33 1,-66 0 31,33 33-47</inkml:trace>
  <inkml:trace contextRef="#ctx0" brushRef="#br0" timeOffset="27779.99">10980 5358 0,'33'0'47,"0"0"31,-33 33-78,33-33 15,-33 33-15,33 0 16,1 0 15,32 33-15,-66-33 0,33-33-1,0 33 1,-33-66 78,33 33-79,-33-33 1,33 33-16,-33-33 0,66 0 31,0-33-31,-33 66 16,34-66-1,-34 66-15,33-33 16,0 0 0,-33 0-1,0 33 1,-33-33-1</inkml:trace>
  <inkml:trace contextRef="#ctx0" brushRef="#br0" timeOffset="46248.99">31816 9757 0,'0'-34'31,"0"1"0,0 0-15,0 0-1,-33 33 1,33-33-16,0 0 16,0-33-1,-33 33 1,0-33 0,-33 0-1,0-1 1,-34-32-1,-65 0 1,-66 0 0,-1 0 15,199 65-31,-66 1 16,66 33-16,-199-66 15,67 33 1,132 33-16,-133-33 15,133 0-15,-198 33 16,98-33 0,-65 33-1,-67-33 1,232 33-16,-132 0 16,99 0-16,-99 0 15,-34 0 1,34 33-1,-1-33 1,1 66 0,0-33-1,132-33 1,-100 33 0,100-33-16,-66 66 15,-33-33 1,-1 34-1,1-1 1,33 0 0,33-33-1,0 0 1,-1 33 0,34-33-1,0 33 1,33 34-1,0-34 1,0 66 0,33-66-1,0 33 17,1 34-17,32-34 1,33 0-1,-33-33 1,33 0 0,0 1-1,67 32 1,-133-99-16,132 66 16,-132-66-16,100 66 15,-1 0 1,33-33-1,-32 33 1,98 1 0,-66-1-1,34-33 17,-67 99-17,100 629-15</inkml:trace>
  <inkml:trace contextRef="#ctx0" brushRef="#br0" timeOffset="48448.99">31816 9591 0,'0'-33'16,"0"0"15,0 0 0,-33 33 1,33 33 30,0 0-62,0 0 0,0 33 16,0 166-1,0-100 1,-66 0 0,66-65-1,-66-1 1,0 0-1,33-33 1,-34 33 0,1-33-1,0-33 1,0 33 15,33-33-31,-33 0 16,33 0-16,-33 33 15,-100-33 1,34 0 0,-33 33-1,-1-33 1,34 0 0,-33 33-1,-34-33 1,34 0-1,32 0 1,34 0 0,0 0-1</inkml:trace>
  <inkml:trace contextRef="#ctx0" brushRef="#br0" timeOffset="51129">5920 11377 0,'-33'0'47</inkml:trace>
  <inkml:trace contextRef="#ctx0" brushRef="#br0" timeOffset="54059.99">6085 11443 0,'-33'0'0,"66"0"47,0 0-15,-33-33-32,34 33 31,-1 0-16,0-33 1,66 33 0,0 0-1,33 0 1,-32 33 0,-1 0-1,0 0 1,-33 0-1,33-33 1,-65-33 0,32 0-1,0-33 1,-33 0 15,0 66-15,0 0-1,0 0 1,33 33 0,33 0-1,1 0 1,-1-66 0,0 0-1,-33 0 1,0 0-1,1 0 1,-1 33 0,-33 33-1,0-33-15,33 66 16,-33-66 0,0 33-1,66-33 1,-32 0-1,-1-33 1,-33 0 0,33 0-1,-33 33 1,0 0-16,0 33 16,0-33-16,0 33 15,0-33-15,33 66 16,-32-66-16,32 33 15,33-33 1,-33-33 0,0-33-1,0 33 1,-33 33 15,0 0-15,1 0-1,32 33 1,0 0 0,33-33-1</inkml:trace>
  <inkml:trace contextRef="#ctx0" brushRef="#br0" timeOffset="64591.99">10153 12733 0,'33'-33'140,"1"0"-124,-1 33 15,0-33-15,33 33 15,0 0-15,0 0 15,33 0 0,1 0-15,-1 0 15,0 0-15,0 33-1,0-33 1,1 0 0,-34 0 15,33 0-31,0 0 31,-33 0-15,100 0-1,65 66 1,-132-66 0,-65-33 15,-1 0 0,33 33-15,33-33-1,33 33 1,-66 33 0,-33-33-1,1-33 1,-34 0-1,33 33 1,-33-33 0,0 66 140,0-66 235,33 33-360,0 0-16,-33-33-15,33 33 0,0 0 32,-33-33-17,33 33 1,33 0 0,0 0-1,166 33 1,-166 0-1,0 0 1,0-33 0,0 0-1,-33-33 1,34 0 0,-34 0 15,0 33-16,33 0 1,-33 33 0,66 0-1,-33-33 1,34 0 0,-1-33-1,-33 0 1,0-1-1,0 1 1,-33 33 0,0 0-1,0 33 1,34 1 0,32-1 15,-33 0-16,66-33 1,-33-33 0,-32 0-1,-34-1-15,33 1 16,-33 33-16,0 0 16,33 0-1,33 33 1,1 1-1,32 32 1,-33-33 0,-66 0-16,33-33 15,-33 0 1,67 0-16,-1-33 16,-33 0-1,66 0 16,-66 0-15,1 33 0,32 33-1,0 0 1,66 33-16</inkml:trace>
  <inkml:trace contextRef="#ctx0" brushRef="#br0" timeOffset="91380.99">12303 6846 0,'0'-33'15,"0"0"17,33 33-17,-33-33-15,0 0 16,33 33-1,0-66-15,33 33 16,-66 0 0,67-1-1,-67 1-15,66 0 16,0 0 0,0-33-1</inkml:trace>
  <inkml:trace contextRef="#ctx0" brushRef="#br0" timeOffset="92120.99">13229 6019 0,'-33'0'15,"33"-33"1,-33 33 0,33-33-16,-33 33 15,33-33-15,-66 33 31,-33 0-31,-1 0 16,34 66 15,0-33-15,66 0-16,-33 33 16,33-32-16,0-1 15,33 33 1,0 0-1,66-66 1,1-33 0,-67 33-16,33-66 31,-33 66-31,0-66 0,0-1 16,-66 1-1,33 33 1,0 0-1,0 66 17,0 0-17,33-33 1,0 99 0,0-32-1,66 32 1</inkml:trace>
  <inkml:trace contextRef="#ctx0" brushRef="#br0" timeOffset="92671">13428 6052 0,'0'0'0,"0"-33"16,0 0 15,33 33 1,-33 33-32,33-33 15,0 33 1,33 67-1,-33-67 1,-33 66 0,0-66-1,0 0-15,0-66 32,0 0-17,0-33 1,0 33-16,0-34 15,0 34 1,33-33 0,-33 33-1,66 0 1,-33 33 0,0 0-1,0 0-15,1 66 16,-1-66-16,0 66 15,0 34 1,-33-1 0</inkml:trace>
  <inkml:trace contextRef="#ctx0" brushRef="#br0" timeOffset="93320.99">14585 5887 0,'0'0'0,"0"-33"0,-33 33 0,33-33 16,-33 33-1,0-33 1,-33 0 0,-33 33-1,32 0 1,-32 33 0,0 66-1,66 0 1,33-66-16,0 66 15,0-65 1,33-1 0,-33 0-16,66 0 15,-33-33-15,0 0 0,33 0 16,-32 0-16,65-66 16,33-67-1,-66 1 1,-66 0-1,0 66-15,-33-67 16,0 100-16,0-33 16,0 33-1,33 0 1,0 66 0,0 0-1,0 0 1,66 166-1,-33-67 1,0 33 15,0 1-31</inkml:trace>
  <inkml:trace contextRef="#ctx0" brushRef="#br0" timeOffset="96555.99">16040 6813 0,'-33'0'16,"66"0"-16,-99-33 15,33 33-15,0-33 16,-99 0-1,-1-66 1,-32 32 0,33 1-1,-34 0 1,-32 0 0,33 33-1,-1-33 1,34 33-1,-33 0 17,-34 33-17,-32 0 1,32 0 0,-65-33-1,65 33 1,1-34-1,32 34 1,1-33 0,33 0-1,-34 33 1,34 0 0,-66 0 15,32 33-31,1-33 15,33 33 1,66-33-16,-67 0 31,100 0-31,-99 34 16,0-34 0,-1 0-1,-32 0 1,33 33-1,99-33-15,-133 0 16,133 0-16,-99 0 16,-34 0-1,1 33 1,-33 33 0,32 33-1,1 0 1,33-33-1,32 1 17,-32-1-17,0 33 1,0 0 0,32 0-1,1 1 1,33-34-1,0 33 1,33-33 0,-33 0-1,66 0 1,0 1 0,0-1 15,0 33-31,66 0 15,-66-66-15,66 0 16,-33 0 0,99 67-1,1-34 1,32 33 0,33-33-1,-32 0 1,-100-66-16,99 66 15,-132-66-15,166 33 16,-1-33 0,100 34 15,-1-34-31,-131 33 16,-100-33-16,165 0 15,-197 0-15,32 0 16,165 0-16,1 0 15,-1 0 17,1 0-17,-1 33 1,-32-33 0,-133-33-16,132 33 15,-165 0-15,199 0 16,-34 0-1,1 0 1,32-33 0,1 33-1,-67-34 1,-132 34-16,166-33 16,-166 33-16,99-33 15,33 0 1,100-33-1,-100 33 1,34-33 15,-67 33-15,-33-33 0,34 0-1,32-67 1,-33 67-1,1-33 1,-67 0 0,0-34-1,-66 1 1,0 0 0,-33 33-1,-66-67 1,-1 67-1,1-33 17,-33 32-32</inkml:trace>
  <inkml:trace contextRef="#ctx0" brushRef="#br0" timeOffset="124616">25797 13361 0,'-33'0'0,"66"0"0,-66-33 0,0 33 0,0 0 16,-33-66 0,-133-33-1,1 33 17,-133-33-17,99 33 1,166 66-16,-198-67 15,231 67-15,-100-33 16,-131 33 0,65-33-1,-165 66 1,34 0 0,98 34-1,1 65 1,65-33-1,133-99-15,-66 99 16,66-66-16,0 0 0,-33 67 16,33-100-1,0 33-15,33 0 0,-33 0 0,33 0 0,-100 99 16,67-33 0,0 34 15,33-67-16,0 33 1,0 33 0,33-32-1,0-100-15,33 99 16,-32-66-16,32 0 16,33 33-1,132 99 1,-32-32-1,-166-100-15,165 66 16,-165-66-16,133 33 16,131 33-1,-65-65 17,-1-1-17,1 0-15,0-33 31,-67-33-15,66-34 0,-65 1-1,98-66 1,-65 33 0,-34-33-1,1 32 1,-133 67-16,99-132 15,-99 132-15,66-66 16,-33-1-16,34 1 16,-100 66-1,33-33-15,0-33 0,-33 66 16,-33-100-16,-34-65 16,-98-34-1</inkml:trace>
  <inkml:trace contextRef="#ctx0" brushRef="#br0" timeOffset="125951">24077 7078 0,'0'-33'15,"-33"33"48,33 33-32,-33 0-15,33 0-1,-33-33-15,33 66 16,33-33 0,0-33-1,33 0 17,0-66-32,-33 33 15,-33-33 16,0 33-15,-33 33-16,0-34 16,0 34-16,33-33 15,-33 66 1</inkml:trace>
  <inkml:trace contextRef="#ctx0" brushRef="#br0" timeOffset="126712">23879 6813 0,'-33'0'16,"33"-33"-16,0 0 31,0 66 16,0 0-32,33-33 1,-33 33-16,0 0 0,66 66 16,-66-66-16,33 34 15,33 32 1,0 0 0,-33-33-1,0-33 16,0-33 1,-33-33-17,33 33 1,67-66 0,98-33-1,34 0 1,32-34-1,-198 133-15,100-66 16,-100 33-16,99-33 16,-99 66-1,-33-33 1,-33 66 0,-33-33-1,33-33 16,0 66-15,-33-33 15</inkml:trace>
  <inkml:trace contextRef="#ctx0" brushRef="#br0" timeOffset="133782.99">5457 9260 0,'0'-33'110,"33"33"-95,-33-33 17,0 0-32,33 33 15,-33-33-15,33 33 0,33-33 31,34 33-15,32 33 0,-33 33-1,-33-33 1,33-33 0,-65 0-1,-1-33 1,0-33-1,0 33 1,0 0 0,0 0-1,33 66 1,-33 0 0,66 33-1,1 0 16,-34-66-15,0 0 0,0-33-1,-33 0 1,0 0 0,-33 0-1,0 66 1,33 0-1,33 0 1,-33 0 0,1-33-1,32 33-15,0-66 16,0 0 0,0 0-1,-33 0 16,0 33 1,-33 33-17,33-33 1,0 33 0,0 0-1,1-33 1,-1 0-1,-33-33 1</inkml:trace>
  <inkml:trace contextRef="#ctx0" brushRef="#br0" timeOffset="135535.99">8731 8136 0,'0'-33'16,"-33"33"15,33-33-31,-33 0 16,33 0 0,-33 0-1,0 0 16,0-34-15,0 34 0,0 33-16,0 0 15,0 0-15,33-33 16,-33 33 0,-34 0-1,-32 0 1,66 0-1,0 0-15,0 0 16,0 0-16,0 33 16,-33-33-1,33 33 17,-34 34-32,34-1 15,-33 0 16,33 33-15,33-33 0,-33 0-1,33 0 1,0 34 0,0-1-1,33 0 1,-33-33-1,33 0 1,0 34 0,0-34-1,34 33 1,-67-66 0,33 33-1,0-33 16,0 0-15,33-33 0,-33 33-1,33-33 1,0 0 0,-33 0-16,33 0 15,-32 0-15,-1 0 16,66 0-1,0-33 1,-33 33 0,33-33-1,-66 0 1,34 0 0,-34-33-1,0-33 16,0 33-15,0-67 0,-66 34-1,33-33 1,-33 0 0,-33-34-1,-1 67 1,1 33-1,0 0-15</inkml:trace>
  <inkml:trace contextRef="#ctx0" brushRef="#br0" timeOffset="143580.99">11774 8103 0,'0'-33'16,"-33"33"15,0-33-31,0 33 16,33-33-1,-33 0-15,0 0 0,0-1 16,33 1-1,-34 33-15,1-33 32,-33 33-17,0 0 1,33 0 0,0 0-1,-33 33 1,33 0-1,-33 34 1,-34 32 0,67-33-1,-33 33 1,33 0 0,0 1-1,33-34 1,-33 33 15,33-33-15,33 0-1,-33 0 1,33-33 0,-33 34-1,33-34 1,0 33-1,0-33 1,33 0 0,-33 0-1,1-33-15,32 33 16,-33-33 0,0 0-16,33 0 15,33 0 1,0 0-1,1-33 17,-67 33-32,33-33 15,-33 33-15,0-33 16,66-66 0,-66 66-1,-33-100 1,0-32-1,-33 33 1,-33-1 0,0 34-1,0 33 1</inkml:trace>
  <inkml:trace contextRef="#ctx0" brushRef="#br0" timeOffset="144579.99">13163 8930 0,'-33'0'0,"33"33"15,0 0 48,0 0-47,0 0-16,0 0 15,0 0-15,0 0 16,0 33-1,0-33-15,0 0 16,0 1-16,0-1 31,33-33 1,0 0-1,0 33-16,0-33-15,33 0 32,1 0-17,65 0 1,33-33 0,-66 33-1,34-33 1,-67 33-1,0-34 1,-33 34 0,-33 34-1</inkml:trace>
  <inkml:trace contextRef="#ctx0" brushRef="#br0" timeOffset="145213.99">14717 8764 0,'-33'-33'31,"0"33"-15,0 0-1,-33 0-15,-33 33 16,33 0-1,66 0 1,-33 1 0,0-34-16,33 33 15,0 0 1,33 0 0,0 33-1,33-33 1,0 0-1,-33 0 1,33 33 0,-33-33-1,0 0 1,-33 0 0,0 1-1,-33-34 1,0 33-1,-33-66 17,0 33-17,0-34 1,-33-32 0</inkml:trace>
  <inkml:trace contextRef="#ctx0" brushRef="#br0" timeOffset="146446.99">15247 9095 0,'0'-33'0,"0"0"31,-33 33-15,33-33-1,-34 33-15,1-33 16,0 33-1,0 33 1,-33 0 0,0 0-1,33 33 1,0-33 0,66 33-1,0 0 1,33-32 15,0-68-15,-33 34-1,33-66 1,-32 0 0,-34 33-1,0 0 1,33 33-1,0 33 17,0 0-17,33 0 1,-33 0 0,-33 33-1,0-32 1,0-68 62,-33 34-78,33-33 16,0 0-1,0-33 1,0 33-1,33 0 1,-33 0 0,33 0-1,0 33 1,0 33 0,0 0-1,0 33 1,0 0 15,0 0-15,-33 1-1,0-34 1,-33-33 0,33-33 15,0 0-16,-33-1-15,33-32 16,33 0 0,-33-33-1,33 99 1,-33-33 15,34 66-31,-1 0 16,0 33-1,-33-33 1,33 33 0,-33-33-16,0 1 15,0 65-15</inkml:trace>
  <inkml:trace contextRef="#ctx0" brushRef="#br0" timeOffset="146979.99">16206 9227 0,'0'0'0,"33"0"94,0 0-78,0 0-1,0-33-15,0 33 16,0 0-16,0-33 16,0-33-1,-33 0 1,-33 33 0,-33 0-1,-33 66 1,0 33-1,33 0 17,32 33-17,68 1 1,32-34 0,132 33-1</inkml:trace>
  <inkml:trace contextRef="#ctx0" brushRef="#br0" timeOffset="147447.99">15346 9161 0,'0'33'62,"33"-33"-62,-33 33 16,33-33-1,-33 33-15,33 0 16,0 34-16,33-1 31,0 0-31</inkml:trace>
  <inkml:trace contextRef="#ctx0" brushRef="#br0" timeOffset="149346.99">11807 8136 0,'0'-33'32,"-33"0"-1,33 0-16,-33 0 17,0 0-17,0 0 1,0 33 0,-33-34-1,-67 1 1,67 33-1,0 0 1,0 0 15,-33-33-15,32 33 0,1 0-1,0 0 1,0 0-1,33 0 1,-33 33 0,0 0-1,-1 1 1,34-34 0,-66 33-1,66 0 1,-33 0-1,0 0 1,-33 33 15,66-66-15,-1 66 0,-32-33-1,33 33 1,0-33-1,0 0 1,0 1 0,0-1-1,33 0 1,-33-33 0</inkml:trace>
  <inkml:trace contextRef="#ctx0" brushRef="#br0" timeOffset="150112.99">10286 7838 0,'0'0'0,"-33"0"63,33 33-48,-33 0 1,33 1-16,-67 32 16,-32 33-1,0 66 1,33-66-1,66-65 32,0-1-31,0 0 15,-33 0 0,33 0 16,0 0-31,0 0 0,-33-33-1,66 0 16,0 0 1,0 0-1,0 0-15,33-33-16,-33 33 15,166-33-15</inkml:trace>
  <inkml:trace contextRef="#ctx0" brushRef="#br0" timeOffset="-206376.73">2117 15180 0,'0'0'15,"33"0"-15,-66 0 32,33 34-17,0-1 17,-33 0-17,33 0 1,-33 33-16,-34 33 15,67-66-15,-66 133 32,33-133-32,-33 99 15,0 33 1,0-32 0,66-34-1,-66-33-15</inkml:trace>
  <inkml:trace contextRef="#ctx0" brushRef="#br0" timeOffset="-205956.74">1521 15346 0,'0'0'0,"0"-33"31,0 66-15,33-33 31,-33 33-47,34 0 15,-1 0 1,33 33 0,33 33-1,66 1 1,-65-1 0,65 0-1,-99-33 1,-33-33-1,0 0 1</inkml:trace>
  <inkml:trace contextRef="#ctx0" brushRef="#br0" timeOffset="-204254.74">2315 18488 0,'-33'0'0,"66"0"0,-99 0 0,33 0 15,0 0 1,-99 99-1,65 0 1,34 67 0,33-67 15,0-66-31,33 33 16,-33-33-16,100 33 15,-1-66 1,0-99-1,-99 66-15,66-99 16,-66 99-16,33-133 16,-66 34-1,-33 33 1,-66 99 0,33 132-1,-1 66 1,67 34-1,33-67 17,66-32-17,34-100 1,32-99 0,-33-133-1,-99 1 1,33 165-16,-99-166 15,66 166-15,-33 0 0,0 0 16,0 0-16,-166 0 16,67 99-1,0 132 1,99 34 0,33-67-1,99 34 1,33-133-1,1-99 1,-34-100 0,-66-65 15,-66 33-15,-66 32-1,-67 67 1,1 99-1,99 66 1,33-32-16,0 65 16,33-66-16,0-33 0,66 66 15,33 34 1,66-100 0,1-99-1,-100-67 1,0-98-1,-99 65 17,-99 34-17,-67 132-15,34 132 32,66 67-17,99-1 1,66-65-1,165-100 1,-99-66 0,1-133-1,-100 34 1,-33 99-16,-66-99 16,66 98-16,-33 34 0,-166-66 15</inkml:trace>
  <inkml:trace contextRef="#ctx0" brushRef="#br0" timeOffset="-201654.74">3803 8434 0,'0'-33'16,"-33"33"0,0 0 15,33-34-15,-33 34-16,0 0 15,0 0 1,0-33-1,-33 33 1,-33 0 0,32 33 15,1 1-15,0 65-1,33-33 1,33 33-1,0 0 1,66-33 0,0-32-1,67-1 1,-34-66 0,-33-1-1,33-65 1,-66 0-1,0 0 17,-33 33-17,0-34-15,0 1 32,-33-33-17,0 66 1,0 0-1,0 33 1,33 0 0,0-1-1,0 68 17,0-1-1,0 0-16,33 33-15,0 66 16,33 33 0,1 1-1,-1 32 1</inkml:trace>
  <inkml:trace contextRef="#ctx0" brushRef="#br0" timeOffset="-200577.73">4399 8334 0,'0'0'0,"0"33"31,-33-33-15,33 34-16,0-1 16,-33 66-1,33 0 1,0-33 0,33 0-1,66-66 1,-33-33-1,-33 0-15,33-33 16,-33 33-16,0-33 16,-66 0-1,0 0 17,0 66-17,-66 33 1,66 33-1,0 33 1,33-33 0,33 33-1,0-99 1,33 0 0,0-66-1,-33 66-15,0-99 16,0 66-1,-33-33-15,-33 33 32,0 0-32,-66 66 15,33 66 17,33 0-17,33 0 1,33-33-1,0-66 1,66-33 0,-33-66-1,-33 0 1,-33 0 0,-33 66-1,-66 33 1,0 99-1,33 0 1,33-33 0,66 0-1,33-33 17,33-66-17,-33-33 1,-66-33-1,0 66 1,-99 0-16</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9:01:32.030"/>
    </inkml:context>
    <inkml:brush xml:id="br0">
      <inkml:brushProperty name="width" value="0.05292" units="cm"/>
      <inkml:brushProperty name="height" value="0.05292" units="cm"/>
      <inkml:brushProperty name="color" value="#C00000"/>
    </inkml:brush>
  </inkml:definitions>
  <inkml:trace contextRef="#ctx0" brushRef="#br0">18521 6185 0,'-33'0'31,"33"-33"-15,0-1 78,33 1-63,-33 0-15,33 33-1,33 0 17,-33 0-17,66 0 16,-33 0 1,34 33-32,-1-33 15,0 0 17,0 33-17,67-33 1,-1 0-1,-132 0 1,66-33 0,-32 66-1,164 34 17,-132-34-32,-33-66 15,34 33 1,-34-33-1,-33 33 1,0 0 15,0 33-15,0-33 0,0 0-16,66 66 15,-66-66-15,1 0 16,65 33-1,0-33 1,33-33 0,-66 0-1,1 0 1,-34 33 0,0 0-1,0 0 1,33 33-1,0 0 1,33-33 15,34-33-15,-34 33 0,0-33-1,-66 0 1,0 33-1,0 33 1,0-33 0,66 33-16</inkml:trace>
  <inkml:trace contextRef="#ctx0" brushRef="#br0" timeOffset="6382.99">16404 9459 0,'33'33'187,"0"0"-187,0 0 0,0 0 16,34 99-16,32-32 31,-99-67 1,33-33-1,-33 33 0,33-33-31,-33-33 31,33 0-15,33 0 15,0 0-31,331-265 31,-165 166-15,-166 98-16,-33 34 16</inkml:trace>
  <inkml:trace contextRef="#ctx0" brushRef="#br0" timeOffset="9799">4663 7441 0,'-33'0'16,"0"0"15,66 0 63,0 0-79,0 0 1,0 0-16,0 0 0,34 0 16,-1 0-1,-66 33-15,0 1 32,0 32-17,-33-33 1,0 33-1,0-33 1,33 0 0,-67 0-1,34 0 17,0 0-17,33 0 1,33-33 15,33-33-15,67 33-1,-34 0 1,-33-33 0,-33 33-16,0 0 0</inkml:trace>
  <inkml:trace contextRef="#ctx0" brushRef="#br0" timeOffset="10198.99">5325 7640 0,'33'0'62,"0"33"-31,0-33-31,0 0 16,0 0 0,33 0-1,-33 0-15,33-33 16,-32 33-16,-1-33 0</inkml:trace>
  <inkml:trace contextRef="#ctx0" brushRef="#br0" timeOffset="10482">5490 7375 0,'-33'-33'0,"33"66"16,0 0 31,33-33-47,-33 33 16,0 34-1,33-1 1,0 33-1,0 33 1,0 1-16</inkml:trace>
  <inkml:trace contextRef="#ctx0" brushRef="#br0" timeOffset="11165">6152 7441 0,'0'0'0,"0"-33"16,0 66 15,33-33-15,0 0-1,0 0 1,0 0-1,33 33-15,0 1 16,-66 32 0,0 0-1,-33-66 1,-33 33 0,66 0-16,-33-33 15,66 0 16,0 0 1,-33 33-32,33-33 15,33 33 1,0 0 0,-33 0-1,-33 0 1,-66 34-1,0-34 1,-33 0 15,33-33-15,0-66 0,33-34-16</inkml:trace>
  <inkml:trace contextRef="#ctx0" brushRef="#br0" timeOffset="11565">7144 7640 0,'-33'0'0,"66"0"31,0 0-15,0 0 0,0 0-1,-33 33-15,132-33 16,-33 33 0,1-66-1,-67 33-15,66-33 16</inkml:trace>
  <inkml:trace contextRef="#ctx0" brushRef="#br0" timeOffset="11781.99">7243 7838 0,'0'0'0,"33"0"47,0 0-31,0 0-16,0 0 15,66 0 1,67 33 0</inkml:trace>
  <inkml:trace contextRef="#ctx0" brushRef="#br0" timeOffset="12498.99">8004 7375 0,'0'-33'32,"0"66"14,0 0-30,0 0-16,0 0 0,0 1 31,0-1 16,0 0-47,0 0 16,33-33 46,-33 33-46,33-33-16,0 0 16,0 0-16,33 33 15,0 0 1,33 0-1,-32 33 1,-67-33 0,0 0-1,0 0 17,0 1-17,-67-1 1,1 0-1,0-33 1,33 0-16,-33-33 16,33 33-16,-66-100 0</inkml:trace>
  <inkml:trace contextRef="#ctx0" brushRef="#br0" timeOffset="12747.99">8037 7210 0,'33'0'47,"0"0"-47,0 0 15,0 0-15,0 0 16,99 0 0,67-33-16</inkml:trace>
  <inkml:trace contextRef="#ctx0" brushRef="#br0" timeOffset="13682">5490 8566 0,'0'0'0,"0"33"31,0 0 0,0 0-15,0 0-1,0 0-15,-33 33 16,33 34 0,0-34-1,33-66 32,-33-33-31,33 33-1,0 0 1,0 0 0,0 0-1,67 0 1,-1 33 0,0 0-1,-33 33 1,-66-33-1,0 33 1,-66-33 0,0 33-1,-66-33 1,99 1 0,-67-34-1,67 0-15,-66-100 0</inkml:trace>
  <inkml:trace contextRef="#ctx0" brushRef="#br0" timeOffset="13932">5424 8599 0,'0'0'0,"0"33"0,33-33 15,-33-33 1,33 66 0,33-33-1,33 0 1,34 0 15,131 33-31</inkml:trace>
  <inkml:trace contextRef="#ctx0" brushRef="#br0" timeOffset="14398">6846 8963 0,'0'0'15,"33"0"17,0 0-17,0 0 1,0 0-1,0 0-15,67 0 16,32 0 0,0 0-1,-33 33 1</inkml:trace>
  <inkml:trace contextRef="#ctx0" brushRef="#br0" timeOffset="14633">6912 9227 0,'0'0'0,"33"0"31,0 0-15,34 0-1,65 0 1,-33 0 0,33-33-1</inkml:trace>
  <inkml:trace contextRef="#ctx0" brushRef="#br0" timeOffset="15198">8235 8599 0,'-33'0'16,"0"33"-1,0-33 1,33 33-16,-33 0 16,33 0-16,-33-33 15,33 66 1,0 1-1,33-1 1,33-33 0,0 33-1,33 0 1,-32-33 0,-1 33-1,-33-66-15,0 33 16,0 0-16,0 0 15,0 1 1,-33-1 15,-33-33-15,0 33-16,0-33 16,-33 33-1,33-33-15,-67 0 16,-98-99-16</inkml:trace>
  <inkml:trace contextRef="#ctx0" brushRef="#br0" timeOffset="15415">8070 8599 0,'33'0'16,"0"0"15,0 0-15,0 0-16,0 0 16,166 33-16</inkml:trace>
  <inkml:trace contextRef="#ctx0" brushRef="#br0" timeOffset="16281">9492 9029 0,'0'33'46,"0"0"-30,33-33 0,-33 33-16,33 0 15,33 33 1,0 34 0,-33-34-1,1 0 1,-1-66-1,0 0 17,0-33-1,33 0-31,66-67 31,166-32-15,33 0-1,-67 33 1,-198 66 0,-33 33-1,0 0 1,0 0 0</inkml:trace>
  <inkml:trace contextRef="#ctx0" brushRef="#br0" timeOffset="17581">25433 10319 0,'33'33'109,"-33"0"-93,33 0-16,0 0 15,0 33-15,34 66 16,-34-65 0,0-34-1,-33 0 1,33-33 31,-33-33-32,165-67 1,0 1 0,-131 99-16,164-99 15,-165 99-15,99-66 16,100-33 0,-67 66-1,-99 0 1,-33 33-1</inkml:trace>
  <inkml:trace contextRef="#ctx0" brushRef="#br0" timeOffset="20547">25698 12303 0,'0'33'109,"33"-33"-109,-33 33 16,0 0-16,33 33 16,0 34-1,0-34 1,33 33-1,0-66 1,-33-33 0,0 0-1,0 0 1,34-33 15,98-66-15,66-33-1,-32 32 1,-133 67-16,133-66 16,-166 99-16,66-33 15,-33-33 1,-33 66 0</inkml:trace>
  <inkml:trace contextRef="#ctx0" brushRef="#br0" timeOffset="22046.99">16900 17992 0,'0'0'0,"0"33"47,33 0-32,-33 0 1,33 66 0,34-33-1,-34 0 1,0-33 15,0 1-15,0-34-1,66-67 1,66-32 0,-132 66-16,133-33 15,-133 33-15,132-66 16,67-34 0,-34 1-16</inkml:trace>
  <inkml:trace contextRef="#ctx0" brushRef="#br0" timeOffset="22864">9889 18521 0,'0'-33'15,"-33"33"1,33 33 15,33-33 1,-33 33-32,0 0 15,66 66 1,33 0-1,0-32 1,1-1 0,32-33-1,0-66 1,67-133 0,-34 1-1,33 33 1,-32-34-1,-34 100 1,-66 33-16,232-66 16</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4T19:02:07.709"/>
    </inkml:context>
    <inkml:brush xml:id="br0">
      <inkml:brushProperty name="width" value="0.05292" units="cm"/>
      <inkml:brushProperty name="height" value="0.05292" units="cm"/>
      <inkml:brushProperty name="color" value="#C00000"/>
    </inkml:brush>
  </inkml:definitions>
  <inkml:trace contextRef="#ctx0" brushRef="#br0">8202 3109 0,'33'0'16,"-33"-33"77,0 0-46,-33 0 0,0 33-31,0 33 15,33 0-15,33 0-16,-33 0 15,33 0 1,33-66-1,-66-33 1,33 0 0,-66-1-1,33 34 1,-33 33 0,-33 0-1,33 33 1,33 1-1,-33-1 1,66-33 0,-33-33-1,33 33 1,0-67 0,-66 34-1</inkml:trace>
  <inkml:trace contextRef="#ctx0" brushRef="#br0" timeOffset="10082">18620 3208 0,'-33'0'47,"66"0"-32,-33-33 1,-33 33-16,33 33 31,-33-33 1,33 33-17,-33 0-15,33 0 16,0 0 15,33-33-15,0 0-1,0-33 1,0 33-16,-33-33 16,33 33-16,-33-33 0,0 0 15,0 0-15,0 0 16,-33 33-1,0 0 1,0 0 0,0 0-1,33 33 1,0 0-16,-33-33 16,66 33-16,0-33 31,-33-33-16,0 0 1,0 0 0,-33 0-1</inkml:trace>
  <inkml:trace contextRef="#ctx0" brushRef="#br0" timeOffset="11197.99">25235 3208 0,'-33'0'16,"-1"0"15,1 0 0,33 33-31,-33 0 16,33 0-1,-33 33 1,33-32 0,0-1-1,33 0 1,33-66 0,-32 0-1,-1-1 1,-33-32-1,-33 33 1,-1 33 15</inkml:trace>
  <inkml:trace contextRef="#ctx0" brushRef="#br0" timeOffset="38995">9393 6582 0,'0'-34'203,"0"1"-187,33 0 15,-33 0-15,33 33-16,0 0 15,0 0-15,0 33 16,33 0 0,33 34-1,1-34 1,-100 0-1,66-33 1,-33-33 15,0 0 16,0 33-31,99-34-1,67 34 1,-166 0-16,99 67 16,-99-67-16,0 0 15,66 33 1,1-66 0,-34 0-1,0-1 1,0 1-1,0 33 17,0 33-32,34 34 15,-1-67 1,33 33 15,-33-66-15,1 0-1,-34-1 1,-66 1-16,66 33 16,-66-33-16,33 33 15,33 33 1,0 0 0,33 1-1,1-1 1,-100 0-16,132-33 15,-99-33-15,66 0 16,0-1 0,-32-32-1,-1 0 17,0 66-17,-33 33 1,0 33-1,33 1 1,33-1 0,100-33-1,-34-99 1,-32-1 0,-100 67-16,66-66 15,-66 66-15,0-33 16,0 33-16,0 0 15,-33 33 1,33-33 0,-33 33-16,33 0 0,-33 1 0,66-1 15,34 0 1,-1-33 15,33-33-15,-33-34-1,-32 67 1,-34 0 0,-33 34-1,66 32 1,-33 0 0,99-66-1,-33 0 1,-66-33-16,67 0 15,-100 0-15,99-34 16,-66 34 0,0 33 15,-33 33-15,66 1-1,0-1 1,33 0-1,1-66 1,-1 0 0,0-1-1,-66 1 1,0 33-16,0 0 16,0 0-16,0 100 15</inkml:trace>
  <inkml:trace contextRef="#ctx0" brushRef="#br0" timeOffset="41259.99">17562 6449 0,'33'0'31,"0"0"1,0 0-32,0-33 15,0 33-15,66-33 16,1 0-1,32 33 17,-33 0-32,-66 0 0,66 33 15,-66-33 1,0 33-16,1 0 16,32 33-1,-33-33-15,0 1 16,99 65-1,-33-99 1,34-33 0,32-33-1,-66 32 1,-33 1 0,34 0-1,-1 66 1,-33 34-1,-33-34-15,66 33 16,-66-66-16,33 33 16,34-33-1,65 0 17,-66-33-17,0 0 1,-32 33-1,-1 0 1,-33 33-16,0 0 16,0-33-16,66 66 15,34-66 1,-1 0 0,66-33-1,-32-33 1,-133 33-16,99 0 15,-99 33-15,33-33 16,-33 33 0,33 33-1,-33 0 1,67 0 15,32-33-15,33-33-1,-32 0 1,65-34 0,-66 67-1,1 0 1,-67 34 0,-33-34 15,-33 33-31</inkml:trace>
  <inkml:trace contextRef="#ctx0" brushRef="#br0" timeOffset="55491.99">30129 6714 0,'-33'-33'16,"0"0"15,33 0 0,-33 0 63,33 66-78,-33-33-1,0 0-15,33 33 0,0 0 16,66 0 0,-33-33 15,0 0-15,0-33-16,1-33 31,-68 33-16,34-1 1,-33 1 0,0 33-1,33 33 17,-33 1-17</inkml:trace>
  <inkml:trace contextRef="#ctx0" brushRef="#br0" timeOffset="57108.99">8367 8467 0,'0'-33'63,"-33"33"-63,33 33 62,-33-33-62,33 33 16,-33-33-1,33 33-15,33-33 47,0 0-31,0-33-1,1 33-15,-1-66 16,-33 33 0,0-34-1,-33 67 1,-1-33 0</inkml:trace>
  <inkml:trace contextRef="#ctx0" brushRef="#br0" timeOffset="58308.99">11840 7838 0,'33'0'15,"-33"-33"1,0 0 0,-33 33-16,33-33 15,0-33 1,-33 33 0,0-33-1,0 33 1,-66 0-1,-1 33 1,1 0 0,0 0 15,0 33-15,0 0-16,-1 33 15,1 0 16,0 0-15,33 33 0,0 1-1,-1 32 1,67-33 0,-33 0-1,66-33 1,-33 1-1,34-1 1,-1 0 0,0-66-16,33 66 15,-33-33 1,33 0-16,33 0 16,34 0 15,32 0-16,-33 0 1,-99-33-16,133-33 16,-133 0-16,132 0 15,-33-66 1,-65 33 0,-1-133-1,-66 1 1,-33 0-1,-34 65 1,-98-32 0</inkml:trace>
  <inkml:trace contextRef="#ctx0" brushRef="#br0" timeOffset="66156.99">23846 5887 0,'0'0'0,"0"-33"0,33 33 16,-33-33-1,0 0 1,0 66 47,0 0-48,0 0 1,33 0-1,-33 66 1,33-33 0,0 1-1,0-34 1,0-33 0,-33-33-1,99-1 1,34-32-1,131-66 1,-32 66 0,-1 0-1,-66 0 1,-98 66 0,-67 33 30</inkml:trace>
  <inkml:trace contextRef="#ctx0" brushRef="#br0" timeOffset="67573.99">17264 8665 0,'0'-33'31,"0"0"-15,0 0 0,0 0-16,0 0 15,0 0-15,-33 0 16,33 0-16,-33-34 15,-33-65 1,0 66 0,-67 0-1,1 33 1,0 0 0,-67 66 15,67 0-16,-33 33 1,132-33-16,-100 33 16,100-33-16,-132 66 15,99-32 1,0 32 0,-1 66-1,1-99 1,66 34-1,0-1 1,0 33 0,33-66-1,0 33 1,0 1 0,34-34-1,-34-66-15,66 66 31,-66-33-31,99 0 16,34 0 0,-67 0-1,364-66 1,-265-33 0,1-33-1,-34-34 1,-99 1-1,-33-66 1,-33 32 0,-99-164-1</inkml:trace>
  <inkml:trace contextRef="#ctx0" brushRef="#br0" timeOffset="74806.99">23184 9492 0,'0'0'0,"-33"0"31,66 0 1,-33 33 14,0 0-30,33 0 0,-33 0-16,66 100 15,0-34 1,1-33 0,-34 0-1,0-66 16,0 0-31,0-33 32,0 0-17,99-99 1,1 32 0,32-32-1,-33 66 1,-99 66-16,33-33 15,-32 33-15,-1 0 16</inkml:trace>
  <inkml:trace contextRef="#ctx0" brushRef="#br0" timeOffset="82238.99">19778 11873 0,'0'33'110,"33"-33"-110,-33 33 15,33-33 1,-33 33-16,0 0 16,33 1-1,0-34 1,0 33 0,0-33 46,0 0-31,-33-33-31,33 33 16,0 0-16,66-67 16,-65 67-16,98-99 15,-99 99 1,132-66-1,-65 0-15,-34 33 16,-33 33 15,-33 33 16</inkml:trace>
  <inkml:trace contextRef="#ctx0" brushRef="#br0" timeOffset="83539.99">23746 11609 0,'33'-33'16,"0"33"93,-33 33-109,34 0 16,-34 0-16,33 0 15,0 33 1,0-33-1,-33 0 1,33-33 31,-33-33 0,33 33-47,33-66 15,33 0 1,1 0 15,65-34-15,0 34 0,-99 66-1,-33-33 1,-66 66-1</inkml:trace>
  <inkml:trace contextRef="#ctx0" brushRef="#br0" timeOffset="90686.99">1720 13990 0,'-33'0'0,"66"0"16,0-33 31,0 33-32,0 0-15,33-33 16,0 33-1,0 33 1,1 66 0,-34 0-1,0 67 1,-66-100 0,33-33-1,-33 0 1,33-66 15,0 0-15,33-66-1,33-133 1,-33 166 0,-33 33-1,33 33 1,-33-33-1,0 66 1,0 0 0,-33 66-1,33 0 1,0-33 0,66 34-1,0-67 1,66 0-1,34-99 1,65-166 0</inkml:trace>
  <inkml:trace contextRef="#ctx0" brushRef="#br0" timeOffset="91020.99">2877 14188 0,'0'-33'15,"33"33"1,0 0 0,-33-33-1,67 0 1,65-33 0,33 33-1,-65-33 1,-1 33-1</inkml:trace>
  <inkml:trace contextRef="#ctx0" brushRef="#br0" timeOffset="91303.99">3142 13725 0,'33'0'63,"-33"33"-32,0 0-31,66 34 16,-66 32-1,66 33 1,-33 33-16</inkml:trace>
  <inkml:trace contextRef="#ctx0" brushRef="#br0" timeOffset="91969.99">3770 13527 0,'0'33'47,"0"0"-16,0 0-31,0 0 15,0 33 1,33 33 0,67-65-1,-1-68 1,0-32 0,0-66-1,-33 33 1,-33 0-1,-33 66 1,0 66 31,-33-33-31,33 66-1,0 99 1,33 34-1,34-34 1,32 66 0,-66-65-1,33-34 17,-66-66-32,0-33 0,0 0 0,-33 0 15,0-33 1,-66 0-1,-34-33 1,34-33 15,33 0-15,99-165-16</inkml:trace>
  <inkml:trace contextRef="#ctx0" brushRef="#br0" timeOffset="92343.99">4829 13593 0,'33'0'31,"-33"-33"-15,33 33-1,0 0-15,-33-33 16,132 0 0,-33-33-1,34 33 1</inkml:trace>
  <inkml:trace contextRef="#ctx0" brushRef="#br0" timeOffset="92553.99">4895 13858 0,'0'0'0,"33"0"47,-33-34-47,33 34 16,66-33-1,133-66 1</inkml:trace>
  <inkml:trace contextRef="#ctx0" brushRef="#br0" timeOffset="93138.99">5457 13064 0,'0'0'16,"-33"0"0,66 0 30,-33-33-46,33 33 16,0 0 0,33-33-1,133 0 1,-166 0 0,99-1-16,-99 34 0,33 0 15,-66 34 16,-33-34-15,0 33 15,33 0-15,-33 33 0,0 66-1,0 0 1,0 1-1,0-1 1,33-99 0,33 0-1,0-33 1,66-33 0,67-33-1,197-66 1</inkml:trace>
  <inkml:trace contextRef="#ctx0" brushRef="#br0" timeOffset="96752.99">19579 12766 0,'0'0'0,"0"33"62,0 0-15,33-33-31,-33 33-16,0 0 15,0 1-15,33-1 16,-33 33 0,0 0-1,-33 0 1,-33-33-1,0 0 1,-66-33 0,66 0 15,32-33-15,34 0-1</inkml:trace>
  <inkml:trace contextRef="#ctx0" brushRef="#br0" timeOffset="97485.99">18686 13031 0,'0'0'0,"0"-33"31,33 33 0,0 0-15,33-33-1,-66 66-15,67-33 16,-34 33-16,0 0 16,0 66-1,-33-33 1,-66 33-1,33-66 1,0 1 0,33-68-1,33 1 17,0-33-17,33-33 1,-33 66-1,0 0 1,-66 66 15,0 0 1,33 0-32,-66 0 15,33 66 1,33-32-1,0-34 1,33 0-16,0 0 16,0-33-1,0 0-15,66 33 16,-66-66-16,133 0 16,32-67-16</inkml:trace>
  <inkml:trace contextRef="#ctx0" brushRef="#br0" timeOffset="98186.99">20042 12832 0,'33'0'94,"-33"33"-78,0 0-16,0 1 0,0 32 15,0 33 1,-33 33-1,33-66 1,33-33 0,-33 0-1,33 1 1,0-34 0,34 0-1,-1 0 1,33-34-1,0 1 1,-33 33 0</inkml:trace>
  <inkml:trace contextRef="#ctx0" brushRef="#br0" timeOffset="98819.99">20638 13229 0,'0'0'16,"0"33"15,-34-33-16,34 33 17,34 0-17,-34 0 1,66-33 0,0 0-1,33-33 1,-66 0-1,0 33-15,-33-33 16,0 66 47,-33-33-63,33 33 0,0 0 15,0 34 1,0 32-1,33 0 1,-33-33 0,33 0-1,-66-33 17,0-33-17,-66 0 1,33-33-1,33 33-15,0-66 16,33 33-16,0 0 16,132-198-1</inkml:trace>
  <inkml:trace contextRef="#ctx0" brushRef="#br0" timeOffset="99582.99">20869 12667 0,'0'0'0,"0"33"78,33-33-62,-33 33-16,0 0 15,0 0 1,0 0-16,33 0 15,-33 34 1,0-34-16,0 33 16,0-33-16,0 0 15,33 0 1,-33 0 0,66-33-1,1 0 1,32 33-1,0-33 1,33 33 0,1 0-1,65 0 1,0 33 15,-65-66-15,-1 34-1,-99-34 1,-66 0 31</inkml:trace>
  <inkml:trace contextRef="#ctx0" brushRef="#br0" timeOffset="100335.99">22357 13295 0,'0'0'0,"0"-33"15,0 0 1,33 33 0,-33-33-16,33 0 15,34 33 17,-1 33-17,0 0 1,-66 33-1,-33 67 1,-33-100 0,33 33-1,0-33 1,66-33 0,0 0-1,0 33 1,33-33-1,0 66 1,-33 0 0,0 0-1,-66 1 17,0-1-17,-33-33 1,0 0-1,33-66 1,0-66 0,33-1-1,99-164 1</inkml:trace>
  <inkml:trace contextRef="#ctx0" brushRef="#br0" timeOffset="110551.99">6185 19778 0,'0'0'0,"0"33"0,-33-33 16,-1 33 0,1 0-1,33 0 1,0 0-1,33 0 1,-33 0-16,0 0 16,34-33-16,-34-33 15,33 0 1,-33 0 0,0 0-1,-33 33 16,33 33-15,-34 0 0,34 0-1,34 0 1,-1-33 15,0 0-15,-33-33-1,33 0 1,-66 33-16</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8:54:42.219"/>
    </inkml:context>
    <inkml:brush xml:id="br0">
      <inkml:brushProperty name="width" value="0.05292" units="cm"/>
      <inkml:brushProperty name="height" value="0.05292" units="cm"/>
      <inkml:brushProperty name="color" value="#C00000"/>
    </inkml:brush>
  </inkml:definitions>
  <inkml:trace contextRef="#ctx0" brushRef="#br0">26657 11046 0,'-33'0'16,"33"-33"15,0 66-15,33-33 31,-33-33-32,33 33 1,-33-33 0,33 33-1,33-33 1,33 33 0,1 33-1,-1 0 1,-33 0-1,-66 33 1,0 1 0,0-1-1,0 0 1,-33 0 0,33-33 15,-33 0-16,0-33 1,33-33 15,33 0-15,-33 0 0,0-33-1,66-33 1,0-1-1,33 67 1,0-66 0,-65 66-1,-1 0 1,-66 33 31,33 33-32,-34-33 17,1 33-17,33 0 1,-66 33 0,33-33-1,0 0-15,0 1 16,33-1-16,-33 0 15,33 33 1,0-33 0,0 0-16,0 0 15,0 0-15,33 0 16,33 33 0,33-66 15,1 0-16,-34 0 1,0-66-16</inkml:trace>
  <inkml:trace contextRef="#ctx0" brushRef="#br0" timeOffset="1066">27947 10947 0,'33'0'62,"0"0"-46,-33 33-16,33-33 16,0 0-16,0 33 15,33 0 1,66 0-1,-32 0 1,-1-33 0,-33 0-1,-66 34 1,-33-34 62,33 33-47,-33-33-31,33 33 16,-33-33-16,0 66 16,-33 0 15,32 0-16,1 0 1,0-33 0,0 0-1,33 1 1,-33-1 0,66-33-1</inkml:trace>
  <inkml:trace contextRef="#ctx0" brushRef="#br0" timeOffset="2099">29071 10848 0,'-33'0'16,"33"33"15,0 0-15,33 0-1,-33 0-15,0 0 16,0 33 0,0 1-1,0-34 1,0 0 0,33 0 15,-33-66-16,33 33 17,-33-33-17,33 0 1,0 33 0,34 0-1,-1 0 1,0 33-1,-33-33-15,0 33 16,0 0-16,-33 0 16,33 0-16,0 33 15,-33-33 1,33 0-16,-33 66 16,0-32 15,0-34-16,-66 33 1,0 0 0,0-33-1,-33-33 1,-1-33 0,1 0-1,33 0 1,0-66-16</inkml:trace>
  <inkml:trace contextRef="#ctx0" brushRef="#br0" timeOffset="2516">29071 10881 0,'0'-33'31,"33"33"-15,-33 33-1,33-33 1,0 0 0,0 0-16,0 0 15,34 0 1,-34 33-16,66-33 15,-66 0-15,66 0 16,0 0 0,-66-33-16,1 33 0</inkml:trace>
  <inkml:trace contextRef="#ctx0" brushRef="#br0" timeOffset="5332">27252 12237 0,'33'0'94,"-33"33"-94,0 0 15,0 0 1,0 0-16,0 100 16,0-1-1,33 0 16,-33 0-15,0-98-16,0 65 16,0-66-16,0 0 15,0 0 1,0-66 15</inkml:trace>
  <inkml:trace contextRef="#ctx0" brushRef="#br0" timeOffset="5965.99">27318 12204 0,'0'-33'15,"0"0"16,33 33-15,0 0 0,0 0-1,1 0 1,-1 33-16,0-33 0,99 33 16,0 33 15,1-33-16,-67 33 1,-33-33 0,0 67-1,-33-34 1,-33 0 0,0-33-1,0 33 1,-34-33-1,1-33 1,0 33 0,-33-33-1,0-33 1,0 33 0,-1 0 15,-32-66-31</inkml:trace>
  <inkml:trace contextRef="#ctx0" brushRef="#br0" timeOffset="6766">28443 12204 0,'33'0'16,"-66"0"-16,33 33 47,-33-33-32,33 33 1,-33 33 0,-1 0-1,-32 34 1,33 32-1,33-66 1,-33 33 0,66-33-1,-33-33-15,0 34 16,33-34 0,-33 0-16,66 66 15,1-66 16,-1 0-15,0 0 0,0 0-16</inkml:trace>
  <inkml:trace contextRef="#ctx0" brushRef="#br0" timeOffset="7764.99">28608 12601 0,'0'-33'15,"0"66"-15,0-66 31,33 33-15,0 0 0,0 0-16,33 33 15,1 0 17,-1 33-32,-66 0 15,0 0 16,0 0-15,-33 1 0,0-34-1,0 0 1,33-66 0,33 0 15,-33 0-31,33-1 15,0-32 1,0 0 0,33-33-1,-33 99-15,0-66 16,0 33 0,-33 0-1,-33 33 32,33 33-31,-33-33 15,33 33-15,-33 0-1,0 0 1,33 33-1,-33 0 1,33 0 0,0 1-1,0-34 1,33 0 0,33 0-1,-33 0 1,33-33-1,-33 0-15,0 0 0,34 33 16,32-66 0,-99-33-16</inkml:trace>
  <inkml:trace contextRef="#ctx0" brushRef="#br0" timeOffset="8284">29402 12171 0,'0'0'0,"33"0"62,0 33-46,0 0 0,0-33-16,33 66 15,33 33 17,-32 1-32,-34 32 15,-33-99 1,0 66-1,0-66-15,-33 133 16,0-34 0,-34 0-1,-32 34-15</inkml:trace>
  <inkml:trace contextRef="#ctx0" brushRef="#br0" timeOffset="21066">30295 11311 0,'99'-33'0,"-99"0"0,33 33 16,0-33-1,33 0 1,0 0 0,34-1-1,32 34 1,-66-33 0,-33 33-16,33 0 15,-33 0-15,0-33 16,34 0 15,-34 33-15,-33-33-1,-33 66 17</inkml:trace>
  <inkml:trace contextRef="#ctx0" brushRef="#br0" timeOffset="21631.01">30328 11212 0,'0'33'47,"33"-33"-31,-33 33-1,33-33-15,33 66 31,33 33-15,1-33 0,32 67-1,-33-67 1,-33 0 0,0-33-1,-33 0 1,1 0 15,-34 0-15,33 0-16</inkml:trace>
  <inkml:trace contextRef="#ctx0" brushRef="#br0" timeOffset="22306">31386 10550 0,'33'0'78,"0"0"-63,0 0 1,0 0-16,1 0 16,-1 0-16,99 0 15,33 0 1,-32-33-1,-67 33 17,-99 33 15</inkml:trace>
  <inkml:trace contextRef="#ctx0" brushRef="#br0" timeOffset="22796">31717 10517 0,'-33'0'16,"0"0"46,33 33-30,33 0 14,-33 0-14,0 34-32,0-1 15,0-33 1,33 33-16,33 198 0</inkml:trace>
  <inkml:trace contextRef="#ctx0" brushRef="#br0" timeOffset="23529">31618 11609 0,'0'0'0,"0"-33"0,0 66 0,0 0 62,33 0-31,-33 0-31,0 33 16,0 66 0,0-99-16,0 67 15,0-67 1,0 33-1,0 0-15,33 0 32,0-66-17</inkml:trace>
  <inkml:trace contextRef="#ctx0" brushRef="#br0" timeOffset="24025">31618 11609 0,'0'0'0,"33"0"94,0 0-78,0 0-16,0 0 15,0 0-15,66 0 16,-66 0-16,34 0 16,-34 0-16,0 0 0,33 0 15,-33 0 1</inkml:trace>
  <inkml:trace contextRef="#ctx0" brushRef="#br0" timeOffset="24462.99">31717 12072 0,'-33'0'16,"33"33"-1,33-33 95,-33 33-79,66-33-15,-33 0-16,0 0 15,66 33-15,1-33 16</inkml:trace>
  <inkml:trace contextRef="#ctx0" brushRef="#br0" timeOffset="47343">29005 13262 0,'-33'0'0,"33"33"62,33-33-31,-66 0-15,33 33 31,-33 0-47,-33 34 31,66-34-31,-33 0 0,-34 33 16,1 66-1,33-99-15,0 0 16,0 0-16,-66 133 16,33-100-1,33 0 1,0-66-16,-1 66 15,34-33 1,-33-33-16,0 33 31,33 0-31,0-66 63</inkml:trace>
  <inkml:trace contextRef="#ctx0" brushRef="#br0" timeOffset="79089">6449 2282 0,'0'0'0,"0"-33"0,0 0 31,-33 33-15,0-33 0,-33 0-1,33-33 1,-99 33 0,65 33-1,34-34-15,-99 34 16,99 0-16,-165 0 15,-1-33 1,67 66 0,99-33-16,-100 0 15,100 0-15,-132 34 16,33-1 0,-100 33-1,1 33 1,198-99-1,-166 132 1,166-99-16,-66 33 16,0 67-1,33-34 1,-1 66 0,67-32-1,0 32 1,33 0-1,1-32 1,-34-100-16,66 99 16,-66-99-16,66 66 15,33 1 1,0-34 0,100 0-1,32-33 1,1-33 15,65 0-15,-98 0-1,65-33 1,-32-33 0,66-67-1,-100 1 1,100-166-1,-133 1 1,-99 65 0,-66-132-1,-66 133 1,0 33 0,-199-34 15,-231 199-31</inkml:trace>
  <inkml:trace contextRef="#ctx0" brushRef="#br0" timeOffset="81174">20373 2282 0,'0'0'0,"0"-33"16,33 33 31,-33 33-16,33 0 0,-33 0-15,33-33-16,-33 66 16,33 0-1,0-66-15,0 67 16,0-34-16,1 0 16,-1-33 15,-33 33-16,33-33 1,-33-33 0,66 0-1,0-33 1,66-1 0,67-65-1,-34 33 1,-33 0-1,-66 66 17,-32 0-17,-68 33 1,1 0 0</inkml:trace>
  <inkml:trace contextRef="#ctx0" brushRef="#br0" timeOffset="90205">16768 4862 0,'0'33'297,"0"0"-297,0 0 0,-33 0 16,33 66-1,-33 67 1,33-100 0,0 0-1,-33-33-15</inkml:trace>
  <inkml:trace contextRef="#ctx0" brushRef="#br0" timeOffset="91174">16933 4729 0,'0'0'16,"0"-33"15,-33 33-16,33-33-15,-33 33 16,33-33 0,-33 33-1,0 0 1,0-33 0,0 33-1,-66 33 1,33 0-1,-1 0 1,1 33 0,33 1-1,-33 32 1,33 0 0,33-66-16,0 66 15,0-66-15,0 34 16,0-1 15,0 33-15,33-33-1,33-33 1,-66 0-16,66 0 16,-33 0-16,0-33 15,-33 33-15,67-33 16,-34 34-16,66-34 15,33 0 1,-33 0 0,1 0-1,-67-34 1,33 1 0,-33-33-1,33-66 1,-66-66-1,-33-1 1,-33-32 15,-33 98-15,-67 34-16</inkml:trace>
  <inkml:trace contextRef="#ctx0" brushRef="#br0" timeOffset="94771">26756 4961 0,'66'0'0,"-66"-33"16,-33 33-1,0-33 1,0 33 0,0-33-1,33 0 1,0 0 0,0 33-1,0-34 1,33 34-1,0 0 1,99-33 0,1 66-1,-100 34 1,-33-1 0,0 0-1,-66 33 1,-1 33-1,1-65 1,33-34 15,0 0-15,33-66 15,33 33-31,0 0 16,0 0-1,0 0 1,34-33 0,65-34-16</inkml:trace>
  <inkml:trace contextRef="#ctx0" brushRef="#br0" timeOffset="95470.99">27087 4399 0,'0'0'0,"0"-33"0,-33 33 31,33-33-31,-33 33 16,-34-34-1,-32 34 1,33 0-1,-33 34 1,99-1 0,-99 33-1,66-33-15,-67 66 16,34 33 0,-33 34-1,99-133-15,-33 66 16,33-66-16,0 66 15,33-33 1,0 34 0,66-1-1,0-33 1,-65-66-16,98 66 16,-99-66-16,165 66 15,-98-66 1,-67 0-16,66 0 31,-66 0-31,66 0 16,0-66-1,-66 66-15,34-99 16,-67 33-16,33-100 16,-66-65-1,33 165-15,-100-133 16,100 133-16,-198-132 0</inkml:trace>
  <inkml:trace contextRef="#ctx0" brushRef="#br0" timeOffset="98737">19215 4895 0,'0'-33'0,"0"66"0,0 0 109,0 0-109,0 0 16,0 66 0,0 67-1,0-67 1,33 66 0,-33-33-1,0-65 1,34-1-1,-34 0 17,0-33-32,0 0 31,0 0 78,-34-33-62,1 0-31,0-33-1,0 33-15,-66 0 16,0 0 0,-34 0 15,34 0-15,33 0-1,0 0 1,33 0-1,0 0 1</inkml:trace>
  <inkml:trace contextRef="#ctx0" brushRef="#br0" timeOffset="99686">18422 4829 0,'33'0'0,"-33"33"110,33-33-95,0 0 1,0 0-1,33 0 1,66 0 0,34-33-1,-100 33 1,33 0 0,-66 0-1,0 0 1,0 0 31,-33-33-47,33 33 31,0 0-15</inkml:trace>
  <inkml:trace contextRef="#ctx0" brushRef="#br0" timeOffset="100502">18620 5490 0,'-33'0'31,"33"-33"-31,33 33 125,33 0-109,-33 33-16,0-33 15,67 0-15,131 0 16,-198 0 0,0 0 15,0 0-15,0 0-1,0 0 16,1 0-15</inkml:trace>
  <inkml:trace contextRef="#ctx0" brushRef="#br0" timeOffset="101985">19447 5589 0,'0'-33'47,"33"33"-47,0 0 31,0 0-15,0 0 0,0 33-1,0 0 1,0 0-1,0 1 1,-33-1 0,34 33-1,-68-33 1,34 0 0,-33-33-1,33 33 1,0-66 62,-33 33-62,33-33-16,0 0 15,33 0 1,-33 0-1,33 0 1,1-1 0,-1-32-1,0 0 1,0 66 0,-33-33 15,0 0-31,33 33 15,-33-33 17,-33 66 15,0-33-16,33 33-16,-33 0 1,0 0 0,33 0-1,-34 33 1,34-32 0,0 32-1,0-33 1,34 0-1,-34 0 1,66-33 0,-33 33 15,33-33-15,0 0-1,-33 0 1,33-33-1,-33-33-15</inkml:trace>
  <inkml:trace contextRef="#ctx0" brushRef="#br0" timeOffset="109259.99">28377 4928 0,'0'0'0,"0"33"156,33 0-156,0 0 16,-33 0-16,33 33 0,0-33 0,0 67 16,0-34-1,0-33 17,0 0-17,-33 0 16,33 33 1,0-33-17,0 33 17,0-33-1,1 34-31,32-34 15,-33 33 17,-33-33-1,33-33-15,0 33-1,0 0 1,-33-66 62,33 0-62,-33 0-1,33-33-15,-33 33 0,33-1 16,-33-32-1,33-33 1,0 0 0,0 33-1,-33 0 1,0 33-16,0-1 16,33 1-16,-33 0 15,0-33 1,0 33-1,34 0 1,-34 0 0,0 0 15,0 66 63</inkml:trace>
  <inkml:trace contextRef="#ctx0" brushRef="#br0" timeOffset="111300">28707 5457 0,'33'0'266,"0"0"-235,1 0 16,32 0-16,-33 0-15,0 0 15,33 0-15,-33 0 0,0 0-1,0 0 1,0 0-1,0 0 17,0 0-17,0 0 63,-66 0 94,0 0-125,0 0-31,33-33-1,-33 33-15,0 0 32,0 0-17,0 0 17,0 0-1,0 0-16,0 0 17,0 0 15,0 0-16,0 0 0,-1 0 16,1 0-31,0 0-1,0 0 1,33 33 15,-33-33-15</inkml:trace>
  <inkml:trace contextRef="#ctx0" brushRef="#br0" timeOffset="113001">29435 5523 0,'0'-33'16,"33"33"93,0 0-93,33 33 15,-33-33-31,-33 33 16,33-33-1,0 33 1,-33 0 0,0 0-1,-33 1 1,33-1-1,-33-33 17,33 33-17,-33-33-15,0 0 32,33-33-1,33 33 0,-33-33-15,0-1 15,33 34-31,0-33 16,0-33-1,0 33 1,1 0-1,-1 0 1,-33 0 31,0 66-31,-33-33 30,-1 0-14,34 33-17,-33-33-15,0 33 32,33 0-17,-33 0 1,33 0-1,0 0 1,0 1 0,0-1-1,33-33-15,-33 33 16,33 0 15,34 0-15,32-33-1,-33 0 1,-66-33-16,99 0 16</inkml:trace>
  <inkml:trace contextRef="#ctx0" brushRef="#br0" timeOffset="123495">1621 8665 0,'0'0'0,"-33"0"31,66 0 32,-33 33-32,33-33-16,-33 33-15,33-33 0,0 33 16,33 33 0,-33-66-16,33 67 15,-33-34 1,0 0 0,33 0-16,-32 0 31,-1-33-16,0 0 17,-33-33 15,33 0-16,0 0-16,-33 0 1,33 0-16,66-67 16,33-32-1,-132 99-15,100-66 16,-67 99 0,0-33-16,0 0 31</inkml:trace>
  <inkml:trace contextRef="#ctx0" brushRef="#br0" timeOffset="134730.99">4762 8103 0,'-33'0'157,"0"0"-142,0 0-15,0 0 16,0 0-16,-33 33 15,33 0 1,-66 33 0,66-33-1,0-33 1,-1 33 0,34 0 46,-33 0 47,0 1-77,0-1-32,0-33 15,33 33-15,-33-33 0,33 33 0,-33 0 32,33 0-32,0 0 0,0 0 15,33-33 16,-33 33-15,33-33 0,0 0-1,-33 33 1,-33-33 0,0 33-1,33 0 48,0 0-48,0 0 1,0 1 0,0-1 15,0 0-16,0 0 1,-33-33 0,66 33-1,-33 0 1,0 0 0,0 0-1,33-33 1,33 0-1,0 0 1,-32 0 0,-34 33 62,33-33-47,0 0-15,0 33 15,0-33 0,0 0 0,33 0 1,-33 33-17,66-33-15,-66 0 32,34 33-32,98 0 15,-33 0 16,-66-33-15,-33 0 0,-33 34 15,34-34-15,-1 0-1,0 0 1,0 0-1,33-34 1,-33 1 0,0 0-1,0 33 17,-33-33-17,0 0 48,0 0-63,0 0 15,0-66 1,0 0 0,0-1-1,-66 34 1,0 33-1,0 33 1,0 0 0,32 0-1,1 0 1,33-33 0,-33 33 15,33-33 0,0 0-15,0 0-1,0 0 1,-33 0 0,-66-133-1,66 133 1,0-66-1,-33-33 1,33 33 0,33 32-1,0 34 1,-33 33 15,-1 0-15,1 0-1,0 0-15</inkml:trace>
  <inkml:trace contextRef="#ctx0" brushRef="#br0" timeOffset="136514">3638 8268 0,'0'-33'16,"-33"33"0,33-33-1,-33 33 1,0 0 15,-33-33-15,0 66-1,32-33-15,-32 33 16,66 0-16,-99 33 16,33 34-1,0-1 1,66-33-1,33 0 1,0-66 0,0 0-1,-33 33 17,-33-33-1,33 33-31,0 0 31,-33 0-15,33 34-1,33-1 1,0 0 0,33-33-1,0 0 1,-33 0-1,0-33-15,-33 33 16,34-33-16,-34 33 16,33 0-1,-33 0 1,0 0 0,33-33-1,0 33 16,0 1-15,66-1 0,0-33-1,-33 0 1,-33 0 0,1 0-1,-34 33 1,33-33-1,-33 33 1,66-33 0,0-33-1,0 0 17,0 0-17,-33-1-15,0 1 16,-33 0 15,0 0-15,0 0-1,0 0 1,-33 0 0,33-66-1,-33 0 1,33 32-1,-33 1 1,33 0 0,-66-33-1,-33 66 1,33-33 0,33 66-16,-34-66 15,34 33 1,0 33-1,-33-67 1,0 67 0,0 33-16</inkml:trace>
  <inkml:trace contextRef="#ctx0" brushRef="#br0" timeOffset="145047">14519 8566 0,'0'33'94,"33"0"-79,-33 0 1,0 0 0,66 66-1,-33-32 1,0-1 0,-33-33-1,33 0 1,1-33 31,-34-33-32,33 33-15,0-33 16,99-67 0,-33 1-1,67-33 1,-67 66-1,-33 0 17,-33 33-17,0 33 1</inkml:trace>
  <inkml:trace contextRef="#ctx0" brushRef="#br0" timeOffset="153980">27417 8367 0,'-33'0'31,"66"0"0,-33-33 32,-33 33-48,33-33-15,-33 33 16,33-66 0,-33 33-1,-33 0 1,0-33 0,33 33-1,-33 0 1,-33 0-1,-1 33 1,34 0 0,-33 33-1,-33 0 1,32 0 0,34 0-1,0 0 1,0 33-1,-33 0 1,33 34 15,-1-34-15,34-33-16,0 33 16,0-66-16,33 33 15,-33 33 1,33 0-1,-33 0 1,33 1 0,33-1-1,0 0 1,33-33 0,34 66-1,-1-33 1,0 0-1,0-33 1,34 34 15,-1-34-15,66-33 0,-65 0-1,65-33 1,-99-34-1,34 1 1,-1-33 0,-33 0-1,-33-33 1,-33-34 0,-66 34-1,-33 0 1,-99-67-1</inkml:trace>
  <inkml:trace contextRef="#ctx0" brushRef="#br0" timeOffset="154746">28906 8037 0,'0'0'16,"0"-33"-16,0 0 47,0 66-32,33-33 1,-33 33 0,33 0-1,0 33 1,0 33 0,0-33-1,0 0 1,0-66-1,0 34 1,0-68 0,0 1-1,67-33 1,32-33 0,-33-33-1,67-1 1,-133 100-16,66-33 15,-66 66-15,0 0 16,0-33 0</inkml:trace>
  <inkml:trace contextRef="#ctx0" brushRef="#br0" timeOffset="167085.99">1819 9922 0,'0'0'0,"33"0"110,0 0-79,-33 33-16,33-33-15,-33 33 16,33-33-16,33 66 31,-32-66-31,-1 66 16,0-66-16,0 33 16,0 0-1,0-33 1,0 34-1,-33-68 17,33 1 15,-33 0-47,66-33 15,33-66 1,-66 66-16,34-33 15,-34 65-15,132-98 16,0 33 0,-98 66 15,-34 33-15,-66 0-1</inkml:trace>
  <inkml:trace contextRef="#ctx0" brushRef="#br0" timeOffset="170243">15643 9360 0,'0'-33'47,"-33"33"-32,33-34-15,-33 1 32,-33 0-17,33 0 1,-66 0-1,0 0 1,-1 33 0,-32 0-1,0 0 1,99 33-16,-66-33 16,66 33-16,-34-33 15,34 33-15,-66 0 16,66 0-16,-33 34 15,-33-1 1,33 0 15,32 33-15,1 33 0,33-32-1,0 32 1,33-33-1,1 33 1,-34-98-16,33 32 16,0-33-16,0 0 15,33 66 1,0-66 0,0 0-1,0 0 1,67 0-1,-1 0 1,-33-33 0,66-33-1,-65 0 17,32 0-17,-99 0-15,33 0 16,-33 0-16,66-33 15,34-66 1,-100 98-16,66-98 16,-66 99-16,33-132 15,-33 99 1,0-199 0,-66 100-1,0 65 1,-66-32-1,-33 66 1</inkml:trace>
  <inkml:trace contextRef="#ctx0" brushRef="#br0" timeOffset="180776.99">26392 9525 0,'0'-33'109,"-33"0"-46,0 0-32,0 0-15,0 0 15,0 33 0,-33-33 0,-34 33 1,34 33-32,-264 33 15,197 33 1,133-66-1,-33 0 1,33 0 31,0 0-31,0 33-16,0 67 31,0-67-16,0-33 1,33 33 0,0 0-1,-33 0 1,33-33 0,34 1-1,-34-1 1,33 0-1,-33-33 1,33 0 0,-33 0-1,33 0 1,-33 0 15,33 0-15,1 0-1,-1-33 1,0-34 0,33 1-1,-33 0 1,0-33 0,-66 0-1,0 0 1,0 32-1,-66-32 1,33 33 15,-132 0-31</inkml:trace>
  <inkml:trace contextRef="#ctx0" brushRef="#br0" timeOffset="189789.99">3870 9293 0,'0'0'0,"-34"0"31,34-33-15,-33 0-1,0 0 1,0 33 0,0-33-16,0 33 15,0 0 1,0 0-16,0-33 15,0 33 1,-66 0 0,32 33-1,34-33-15,-66 0 16,66 33 0,0-33-1,-66 33 1,33 0-1,-1 0 1,34 34 0,0-1-1,0-33 1,0 99 0,33-66-1,0-33-15,0 34 16,0-34-16,0 33 15,33 33 1,-33-33 15,33 33-31,0-33 16,0 1 0,34-1 15,-34 0-16,0-33 1,33 0 0,-33 33-1,33-33 1,0-33 0,-33 33-1,0-33 1,67 0-1,-34 0 1,0-33 0,33 0-1,-33 0 1,34 0 15,-67 0-15,33-33-1,-33 0 1,33 0 0,-33-1-1,-33-32 1,0 0 0,0 0-1,0-34 1,-66 1-1,0 33 1,0 33 0,-1 33-1,-32-67 1</inkml:trace>
  <inkml:trace contextRef="#ctx0" brushRef="#br0" timeOffset="196606">3175 12171 0,'0'0'0,"0"-33"16,-33 33 0,33-33-1,0 0 1,0 0 0,-33-1-1,66 34 16,-33 34-31,0-1 32,33-33-32,33 66 15,33 33 1,-32-33 0,32 0-1,-33 0 16,-33-66-31,0 0 16,-33 33-16,33-33 16,0 0-1,0-33 79,0 0-78,0 33-16,0-33 15,-33 0-15,100-33 0,-67 33 16,66-33-16,33 0 16,1 0 15,-100 32-31,-66 68 15</inkml:trace>
  <inkml:trace contextRef="#ctx0" brushRef="#br0" timeOffset="200235">14056 12700 0,'0'-33'78,"33"33"-47,-66 0 48,33 33-33</inkml:trace>
  <inkml:trace contextRef="#ctx0" brushRef="#br0" timeOffset="201906">13957 12766 0,'0'0'16,"0"-33"0,0 0-1,0 0 1,0 0-1,33 33 1,0-66 0,33 33-1,0 0 1,0 33 0,34 33-1,65 33 1,-66-33-1,33 33 17,-32-33-17,-34-66 1,33 0 0,-33 0-1,0-66 1,34 32-1,-67 34 1,33 33 0,0 0-1,0 33 1,-33 1-16,33-34 16,-66 33-16,33-33 15,0 0-15,67 33 16,-67-33-1,33-33 1,-33 33-16,99 0 16,-33-33-1,-32 33 1,-34 0-16,33 0 16,-33 0-16,33 0 15,-33 0-15,33 33 16,-33-33-16,67 33 15,-1 0 1,33-33 0,0-33-1,1 0 1,-67 0 0,99-34 15,-66 67-31,-33-33 31,1 66-15,-1-33-1,33 33 1,0 1 0,34-34-1,-1 0 1,0 0-1,-66-34 1,0 34 0,67-33 15,-67 66-31,0 1 16,33-1-1,-33 0 1,34-33 15,32 0-15,0-33-1,-33 0 1,1 33 0,-34-34-1,-33 34 1,33 0-1,0 34 1,0-34 0,33 0-1,-32-34 1,-34 34-16,33 0 16,-33-33-1,33 0 1,33 0-16,-33 0 15,1 0 17,-1 66-17,-33-33 1,66 66 0,0-33-1,0-33 1,34 0-1,-1-33 1,-66 0 0,133-33-1,-100 33 1,0 0 0,-66 66-1,33-33 1,0 0 15,67 33-15,-1-33-1,33-33-15</inkml:trace>
  <inkml:trace contextRef="#ctx0" brushRef="#br0" timeOffset="205072.99">7276 14056 0,'-33'0'0,"33"-33"0,0 0 32,33 33-17,-33-33-15,33 0 16,0 0 0,33-34-1,67 1 1,-1 33-1,0 66 17,34 33-17,-67 1 1,66-1 0,-66-66-1,34 0 1,-1-33-1,33-33 1,-65-1 0,32 1-1,-66 33 1,0 66 0,33 0-1,-66-33-15,67 66 16,-67-66-1,33 34 1,33-1 0,66-66-1,-65-1 1,-1 1 0,-66 0-16,66 0 15,-66 33-15,0 0 16,67 33-1,32 33 1,-66-32 0,33 32-1,0-66 1,1-33 0,-1-34-1,0 1 1,0 0-1,0 33 17,-65 33-17,32 33 1,0 0 0,0 0-1,33 0 1,-66-33-16,67-33 15,-67 33-15,132-66 16,-33 33 0,100-33-1,-100 66 1,0 0 0,-32 33-1,-1 33 1,-33-33 15,33 0-15,-33-66-1,34 0 1,-1-33 0,0 33-1,-33 33 1,33 0-1,-33 0 1,-32 33 0,32-33-1,-33 0 1,0-33 15</inkml:trace>
  <inkml:trace contextRef="#ctx0" brushRef="#br0" timeOffset="206721">13990 14056 0,'0'0'0,"33"0"31,-33-33-31,33 33 16,-33-33-1,33 0-15,0 0 16,0 33-16,33-33 16,67 0-1,-100 33-15,99 33 16,-99-33-16,99 33 16,34 33-1,-34-33 1,-99-33-16,99 33 15,-99 0 1,100-33 0,-1-33-1,0-33 1,1 0 0,-1 0-1,-33 32 1,0 1-1,-32 66 1,-1 1 0,33-1-1,-33-33 1,99-33 0,-32-1-1,-1-32 1,0 33 15,1 0-15,-1 0-1,0 66 1,-99-33-16,66 66 16,-66-66-16,34 33 15,-34 0-15,33 1 16,-33-34-16,99 0 15,1-34 1,65-32 0,-99 0-1,-66 66-15,66-66 16,-65 66-16,-1 0 16,66 0-1,-66 33 1,0 0-1,33 0 17,33-33-17,-33 0 1,100-66 0,-34 33-1,0 0 1,-32 0-16</inkml:trace>
  <inkml:trace contextRef="#ctx0" brushRef="#br0" timeOffset="209021">22721 14155 0,'0'-33'15,"0"0"17,0 0-17,0 0 1,0 0 15,33 33-15,0-33-1,33 33 1,133 0 0,-166 0-16,99 0 15,-99 0-15,66 0 16,-65 0-16,98 0 16,-132-33-16,99 0 15,-33 0 1,0-1 15,0 1-15,1 33-1,32 33 1,33 1 0,-33-1-1,1-66 1,65-1-1,-33-65 1,-66 33 0,-99 0-1</inkml:trace>
  <inkml:trace contextRef="#ctx0" brushRef="#br0" timeOffset="211357.99">5159 15511 0,'0'-33'0,"33"33"16,-33-33 31,0 0-31,34 33-1,-34-66 1,99 0-1,-33 0 1,-33 66-16,66-34 16,-66 34-16,100-33 15,98 66 1,-132 1 0,133 32-1,-67 0 1,-99-66-16,67 33 31,-67-33-31,99-33 16,0 0-1,-32-66 1,-1 32 0,0 1-1,-32 66 1,-1 0-1,33 66 1,0 1 0,1-1-1,-1-66 1,0 0 0,1-33-1,-1 0 1,-99-1-16,99 34 15,-99-33 1,66 33 0,67 33-1,-100 1 1,66 65 0,-33-66-1,34 0 1,32-66-1,1-33 1,-34-34 0,66 34-1,-32 33 1,-133 33-16,132 0 16,-165 33-16,99 0 15,0 0 1,-32-33 15,-34 0-31,66 0 16,-66 0-16,33-33 15,133-33 1,-100 0 0,-33 33-1,-33 33 1,33 0-1,0 33 1,34 0 0,-1 0-1,33 0 1,-33-33 0,67 0-1,32 0 1,-33-33-1,-65 0 17,-1 0-17,-33 33 1,33 33 0,-33 0-1,34 33 1,-34 1-1,-33-34-15,66 0 16,-66-33-16,66 33 16,67-66-1,32-33 1,-99 32 0,34-32-1,-67 33 1,-33 66-1</inkml:trace>
  <inkml:trace contextRef="#ctx0" brushRef="#br0" timeOffset="213305">19282 11476 0,'-34'0'0,"34"-33"15,0 0 1,0 0 0,-33 33-16,33-33 15,0-33 1,-66-66-1,-33 65 1,0 1 0,66 33-16,-133-33 15,133 33-15,-165-33 16,66 33 0,-133 0-1,100 0 1,-34 33-1,1 33 17,65-33-17,-32 66 1,0-33 0,65 0-1,-32 33 1,33 0-1,66-33-15,-33 33 16,33-66-16,-33 67 16,-1 65 15,1 33-31,0-65 16,33 65-1,0-66 1,33 0 15,33 34-15,0-1-1,33-33 1,0 33 0,67 1-1,-67-67 1,66 66-1,33-33 1,-65-32 0,98-1-1,1 0 1,-1-33 0,67 0-1,-67-33 1,67 0-1,-67 0 1,34-66 15,-100 33-15,33-66 0,67-67-1,-133 1 1,33-67-1,-66-32 1,-66 131 0,-33-197-1,-33 98 1,-231-99 0</inkml:trace>
  <inkml:trace contextRef="#ctx0" brushRef="#br0" timeOffset="-213376.73">13229 12799 0,'0'-33'47,"0"0"-16,-33 33-31,33-33 0,-33 33 16,0-66 0,-66 0-1,-100-67 1,100 100 0,0 0-1,-67 0 1,1 0-1,33 66 1,-133 33 15,199-66-31,-33 33 16,66-33-16,-166 67 16,166-34-16,-99 0 15,132 0-15,-99 33 16,33 0-1,-1 66 1,34-32 0,0 32-1,33-99-15,0 99 16,0-99-16,0 67 16,33 32-1,0 0 1,34-33-1,32 1 1,33-34 15,-99-66-31,133 66 16,-100-66-16,165 33 16,1-33-1,32 0 1,34-33-1,-66-33 1,-34 0 0,-33-34-1,-132 100-15,67-132 16,-67 99-16,0-99 16,-33-133-1,-66 34 1,-34 65-1,-164 67 1</inkml:trace>
  <inkml:trace contextRef="#ctx0" brushRef="#br0" timeOffset="-210876.73">10220 14056 0,'0'-33'16,"-34"33"-16,1 0 15,33-33 1,-33 33-16,0-33 16,0 33-1,0-33-15,-66-33 16,0 32 0,-133-32-1,100 33 1,-34-33-1,-98 33 1,231 33 0,-199-33-16,199 33 15,-132 0 1,-67 0 0,34 33-1,0-33 1,-34 66-1,0 0 1,67-33 0,132 0-16,-66 34 15,66-67-15,-66 66 16,32 33 0,1 0-1,-33 34 1,66-100-16,0 99 15,33-66 1,-33 33-16,0-66 16,33 133-16,0-100 15,0 33 1,0 99 0,66-65-1,33 32 1,33-66-1,-99-66-15,100 67 16,-67-100-16,66 66 16,133 0-1,-34 0 1,34 0 0,-100-33-1,-99-33-15,133 33 16,-166-33-16,132 0 31,100-33-31,-1 0 31,-98-33-15,32 0 0,1 0-1,-34 0 1,100-67-1,-100 1 1,0 0 0,-65-34-1,-67 1 1,0 132-16,-33-99 16,0 66-16,0 32 0,0-164 15,0 132 1,-33-33-16,-34-34 15,-65-65 1</inkml:trace>
  <inkml:trace contextRef="#ctx0" brushRef="#br0" timeOffset="-201811.73">4895 16206 0,'33'-33'16,"-33"0"31,-33 33 47,33 33-94,-33-33 15,0 33-15,0 0 16,-1 0 0,34 33 15,34 0-31,-1-66 15,0 0 1,0 0 0,0 0-1,-33-33 1,0-33 0,-66 33-16</inkml:trace>
  <inkml:trace contextRef="#ctx0" brushRef="#br0" timeOffset="-200994.73">6978 17330 0,'-33'-66'0,"0"66"31,33-33-15,-33 33 0,33-33-1,-33 33 17,33 33-32,-66 33 15,0 0 1,66 0-1,33-33 1,0-33 0,33-66 15,0 0-15,-33 66-1,-66 0 1,0-33-1,-33 33 1,-33-33 0</inkml:trace>
  <inkml:trace contextRef="#ctx0" brushRef="#br0" timeOffset="-194745.73">9360 16735 0,'0'-33'15,"0"0"32,-33 33-31,33-33-16,-34 33 31,1-66-15,0 66-1,-33-34 1,-66 1-1,33 0 1,-1 33 0,1 0-1,0 0 1,0 0 0,33 33-1,-34 0 1,34 1-1,33-1-15,-33 0 16,33-33 0,0 33-16,0 0 15,0 33 17,-33 0-17,33 0 1,0 0-1,33 34 1,0-34 0,0 0-1,33 33 1,-33-33 0,33 0-1,33 1 1,-33-1-1,0 0 1,33-33 0,0 0-1,33 0 17,-32-33-17,32 33 1,0-33-1,0 0 1,34-33 0,-67 33-1,-33 0-15,33-33 16,-33 33-16,33 0 16,33-33-1,-33-33 1,34 0-1,-34-1 1,0-32 0,-33 33-1,-33 0 17,0-33-17,-33-34 1,-33-32-1,-33 66 1,-1-33 0</inkml:trace>
  <inkml:trace contextRef="#ctx0" brushRef="#br0" timeOffset="-192318.74">13725 16073 0,'0'34'156,"33"-34"-141,-33 33-15,33 0 16,0 0 0,-33 0-16,34-33 15,-1 66 1,33-33 0,-33 0-1,0 0 1,-33 0 15,33-33-31,0-33 109,-33 0-93,33 0-16,-33 0 16,33 33-16,0-99 15,33 0 1,34 32 0,-1 34-1,-33-33 1,-33 33-1,0 33 1</inkml:trace>
  <inkml:trace contextRef="#ctx0" brushRef="#br0" timeOffset="-181697.73">19513 16040 0,'33'0'47,"-33"33"-16,33 1 1,-33-1-17,33-33-15,0 99 16,0 0 0,34-33-1,-67-33 1,66 0-1,-33-33 32,-33-33-47,33 0 16,33-66 0,0 0 15,-33 66-31,66-67 15,-66 67-15,100-33 16,-1-33 0,-66 66-1,0 33 1,-132 33 0</inkml:trace>
  <inkml:trace contextRef="#ctx0" brushRef="#br0" timeOffset="-165015.73">25168 16669 0,'0'-33'16,"0"0"15,0 0-15,-33-1-16,0-65 15,33 66-15,-33-33 16,0 33-1,-33-33 1,0 0 0,-33 0-1,33 66 1,-67-34 0,100 34-16,-99 0 15,99 0-15,-66 0 16,32 0-1,-32 34 1,33-1 0,0 33-1,0 0 1,66-33-16,-33 33 16,0-33-16,33 33 15,0 34 1,-33-34 15,33 33-15,33 0-1,-33-66-15,0 33 16,0-33-16,33 34 16,0-1-1,-33-33 1,66 66-1,-33 0 1,33-33 0,-33 0-1,0-32 1,-33-1 0,33 0-16,0-33 15,1 33-15,-1 33 16,33-33-1,33-33 17,0 0-17,0 33 1,34-66 0,-34 33-1,33-66 1,-33 0-1,-32-34 1,32-32 0,-66-66-1,-33 32 1,-66 34 0,-34 0-1,1 33 1,-33 66-1</inkml:trace>
  <inkml:trace contextRef="#ctx0" brushRef="#br0" timeOffset="-163115.73">8897 17793 0,'0'0'0,"0"-33"0,0 0 31,0 0 0,0 0-15,-33 33 0,-1-33-1,34 0-15,-66 0 16,33 33 0,-132-66-1,99 66-15,-100-34 16,1 34-1,33-33 17,-1 33-17,34 0 1,-33 33 0,99-33-16,-66 0 15,66 0-15,-67 34 16,67-1-16,-33 0 15,33-33-15,-66 66 16,0 33 0,-1 33-1,34 34 1,33-34 0,33 33-1,-33-32 1,33 32-1,33-66 17,0 0-17,0-32 1,33 32 0,1-66-1,65 33 1,-33-33-1,-66-33-15,99 0 16,-65 33-16,65-33 16,0 0-1,-99 0-15,67 0 16,-67-33 0,66 0-16,66 0 15,-165 0-15,132-33 16,-98 33-1,32 0-15,-33 0 16,33-67 0,-33 67-16,33-66 15,-33-99 1,0 32 0,-66 1-1,0 33 1,0 32-1,-33 34 1,0-33-16</inkml:trace>
  <inkml:trace contextRef="#ctx0" brushRef="#br0" timeOffset="-154067.73">21464 16933 0,'-33'-33'31,"33"0"1,0 0-17,-33 33 1,33-33 0,0 0 15,33 33-31,-33-33 15,33 0-15,33 0 16,67-33 15,-67 66-15,-33 0-16,33 0 16,-33 0-16,0 33 15,33 33 1,1-33-1,-67 0-15,66 0 16,-66 0-16,33 33 16,0-33-1,-33 33 1,33 1 0,-33-34-1,0 33 1,0 0-1,-33 0 1,33-33 15,-66 0-15,33 33 0,-34-33-1,1 1 1,0-1-1,33 0 1,-66 0 0,66 0-1,-33-33 1,33 0-16</inkml:trace>
  <inkml:trace contextRef="#ctx0" brushRef="#br0" timeOffset="-153189.73">21597 17264 0,'0'0'0,"33"0"0,-33 33 78,0 0-47,-33-33-15,33 33-16,-33 0 15,33 0-15,-67 67 16,1-34 0,33 33-1,33-33 1,-33-33-1,33 0 1,-33-33 15,66 0-15,0 0 46,0 0-46,0 0 0,0 0-16,34 0 15,65-33 1,0 0 0,-66 33-1,0 33 1,-33-33-1,-33-33 64,-33 33-79</inkml:trace>
  <inkml:trace contextRef="#ctx0" brushRef="#br0" timeOffset="-147532.74">6780 18951 0,'-33'0'32,"33"33"-1,-33-33-31,33 33 15,-66 33 1,33 0 0,-34 100-1,1-1 1,33-33 0,0-33-1,0-99 1</inkml:trace>
  <inkml:trace contextRef="#ctx0" brushRef="#br0" timeOffset="-147201.74">6284 19017 0,'-33'0'0,"66"0"0,-66-33 16,33 66-1,33-33 32,-33 33-31,66 0 0,33 66-1,34 1 1,-1-1-1,0-33 1,-66-33 15,-66 0-31,-33-33 16</inkml:trace>
  <inkml:trace contextRef="#ctx0" brushRef="#br0" timeOffset="-146985.73">6251 19381 0,'0'0'0,"-33"0"15,33-33-15,33 33 47,-33 33-31,33-33-1,33 0-15,66-33 16,34 33 0</inkml:trace>
  <inkml:trace contextRef="#ctx0" brushRef="#br0" timeOffset="-142569.73">13824 18620 0,'0'-33'0,"0"0"47,0 66 31,34 0-62,-34 0 0,33-33-16,-33 33 0,33 0 15,0 33 1,33-33-1,-33-33 32,0 0-31,-33-33 0,66 0-1,0-33 1,1 0-1,32 0 1,33-33 0,-66 66-1,-33 33 1,-66 0 0</inkml:trace>
  <inkml:trace contextRef="#ctx0" brushRef="#br0" timeOffset="-141268.73">20604 18422 0,'0'0'0,"0"33"31,34-33-15,-34 33-1,33-33-15,0 66 16,33-33 0,-33 0 15,33 33-15,-33-66-1,0 33 1,0-33-1,0-33 1,67-33 0,32 0-1,-99 33-15,33 0 16,-33 0-16,298-133 31,-298 133-31,0 33 0,33-33 16,-132 66-1</inkml:trace>
  <inkml:trace contextRef="#ctx0" brushRef="#br0" timeOffset="-139916.73">21398 18785 0,'0'-33'0,"-33"33"31,33-33-31,-33 0 16,0 0 0,-33-33-1,-33 0 1,-67 0-1,1 33 1,0-34 15,-67 34-15,0 33 0,34 0-1,33 0 1,-1 33-1,1 1 1,-33 32 0,-34-33-1,67 33 1,132-66-16,-100 33 16,100 0-16,-66 0 15,33 0 1,33 0-1,-33 33 1,66 1 0,-33-1 15,33 0-15,0 0-1,0-33-15,33 0 16,-33 0-16,0 33 15,66 1 1,-33-1 0,33-33-1,33 33 1,33 0 0,1 33-1,65-33 1,1 1-1,-34-34 1,0 0 15,-132-33-31,133 33 16,-133-33-16,165 0 16,1 0-1,-133 0-15,132 0 16,-165-33-16,166 0 15,-1 0 1,-98 33-16,32-34 16,-66 1-16,66 0 15,67-66 1,-34 0 0,0 0-1,-65 33 1,-34-34-1,-33-32 1,-33 0 0,-33 32 15,-66 1-15,-1 66-1,-164 0-15</inkml:trace>
  <inkml:trace contextRef="#ctx0" brushRef="#br0" timeOffset="-125154.73">14585 19745 0,'-33'0'0,"33"-34"16,-33 34-16,0-33 15,0 33 1,0-33-16,-33 0 16,33 33-16,0-33 15,-34-33 1,1 33 0,-33 0-1,0-33 1,-34 66-1,1 0 1,99 0-16,-33 0 31,33 0-31,-66 33 0,-1 0 16,1 33 0,66 0 15,-33 33-16,0 1 1,0 32 0,0-66-1,33 66 1,-1-66 0,1-32-1,33 32 1,0 0-1,0 0 1,0-33 0,33 33-1,-33-33 1,67 33 15,-1-32-15,66 32-1,-66-33 1,33 0 0,67 0-1,-67-33 1,33 33 0,67-66-1,-34 33 1,0-66-1,-65 0 1,32-34 0,0-65-1,-66-33 1,-66-34 0,-33 1 15,-165-34-31</inkml:trace>
  <inkml:trace contextRef="#ctx0" brushRef="#br0" timeOffset="-123788.74">6681 20803 0,'0'0'0,"-33"0"16,0-33 15,0 66 16,33 0-31,0 0-16,-34-33 15,1 99 1,0 0 0,0 34-1,0-34 1,0 33 0,0-66-1,33-33-15</inkml:trace>
  <inkml:trace contextRef="#ctx0" brushRef="#br0" timeOffset="-123431.73">6251 20803 0,'0'33'79,"33"0"-64,0 0-15,-33 0 0,66 0 16,66 133-1,-32-1 1,32-33 0,-66-66-1,-33-33-15,0 1 16,-33-1 0</inkml:trace>
  <inkml:trace contextRef="#ctx0" brushRef="#br0" timeOffset="-123205.73">6317 21266 0,'-33'33'16,"0"-33"-16,33 33 0,33-33 62,0 0-62,0 0 16,199-66-16</inkml:trace>
  <inkml:trace contextRef="#ctx0" brushRef="#br0" timeOffset="-119036.74">9062 20671 0,'33'0'0,"-66"-33"47,0-1-16,33 1-16,-99 0-15,-34-66 16,1 33 0,33 66-1,0 0 1,33 33 15,-34 33-15,34 0-1,-33 34 1,33-1 0,0 66-1,33-132 1,0 199 0,33-133-1,0 66 1,66-66-1,0 1 1,33-1 0,33-33-1,67-33 1,65-33 0,1-33 15,-100-66-16,1-33 1,-67-34 0,-66-65-1,-33 65 1,-33 133-16,-33-66 16,66 66-16,-133-66 15,-98 66 1</inkml:trace>
  <inkml:trace contextRef="#ctx0" brushRef="#br0" timeOffset="-116821.74">12700 22027 0,'33'0'31,"-33"-34"-16,0 1 17,0 0-17,0 0 1,33 0 0,0-33-1,33 33 1,34 33-1,-1 0 1,-33 33 0,33 33-1,-33-33 1,0 33 0,34-66 15,-67 0-16,33-66 1,0 33 0,-33-33-1,-33 33 1,66 33 0,-33 0-1,33 33 1,1 0-1,32 33 1,-33-33 0,0-33-1,-33 0 1,33-33 0,-33-33 15,34 33-16,-34 33 1,33 0 0,-33 66-1,33-33 1,33 0 0,-33 0-1,-33-33-15,1 0 16,-1 0-16,33-33 15,0 0 1,-33 33-16,0-33 16,0 33-16,0-33 15,0 33 17,-33 33-17,33-33 1,0 33-1,34 0 1,32-33 0,0-33-1,-66 0-15,33 0 16,-33 33-16,-33-33 0,66 33 16</inkml:trace>
  <inkml:trace contextRef="#ctx0" brushRef="#br0" timeOffset="-111823.73">17760 22027 0,'-33'0'31,"33"-34"0,-33 34-31,33-33 16,0 0 15,66-33-15,66-33-1,-98 99-15,98 0 16,-99 0-16,99 33 15,34 0 1,-67 0 0,0 0-1,33-33 1,-99 0-16,67-33 16,-67 33-16,66-66 15,0 0 16,-33 33-15,0-33 0,1 66-1,-1 33 1,33 33 0,-33-33-1,33 0 1,34-33-1,-1-66 1,33 33 0,-66 0-1,34 0 1,-34 33 0,0 66 15,-33 0-16,67 0 1,-100-33-16,99-33 16,-132 33-16,132-66 15,-66 33 1,34-33-16</inkml:trace>
  <inkml:trace contextRef="#ctx0" brushRef="#br0" timeOffset="-109723.73">8301 22060 0,'0'-33'16,"0"-1"15,-33 34-15,33-33-16,0 0 15,-33 0 1,33 0-1,-33 33-15,0-66 16,0 0 0,-33 33-1,66 0-15,-66 0 16,33 0 0,0 33-16,-67-33 15,-32-1 1,-33 68 15,65-34-15,67 0-1,0 0 1,-66 33 0,33 0-1,-33 0 1,66 0-1,0-33-15,-67 198 16,67-65 0,33-34-1,-33 0 1,66 0 0,-33-66-16,0 33 15,298 397 126,-265-463-141,0 0 15,0 34 17,794-431 108,-827 364-140,33 0 16,-33-1-16,-33-65 16,33 66-16,0 0 15,-33-33-15,33 33 16,-33 33-16,0-66 15,-33 0 1,-1 32 0,1 1-1</inkml:trace>
  <inkml:trace contextRef="#ctx0" brushRef="#br0" timeOffset="-108008.74">8599 22886 0,'0'-33'16,"0"0"77,0 0-93,33 33 16,0-66 0,66 0-1,-33 33 1,67 66 0,-34-33-1,0 66 1,-66-33-16,463 66 109,-463-132-109,1 33 16,-1-33-16,0-33 31,0 33-15,0 33-1,33 0 1,-66 33-16,66 0 16,33 33-1,-33-66 1,34 0-1,32-66 1,-66 0 0,-33 33-16,33 0 15,-33 33-15,34-33 16,131 66 46,-165-33-62,0 0 16,0 0 0,0 33-16,66-66 15,1 33 1,-1 0 0,166-66 30</inkml:trace>
  <inkml:trace contextRef="#ctx0" brushRef="#br0" timeOffset="-106607.73">20174 20373 0,'0'-33'47,"0"66"-47,0-33 31,34 0-15,-34 33-1,66 0 1,-33 33 0,66 0-1,-66-33 1,33 1 0,-33-1-1,0-33 48,-33-33-48,33 33-15,34-34 16,65-32 0,99-33-1,-32 0 1,-1 0-1,-99 66 17,-65 33-32</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00:35.571"/>
    </inkml:context>
    <inkml:brush xml:id="br0">
      <inkml:brushProperty name="width" value="0.05292" units="cm"/>
      <inkml:brushProperty name="height" value="0.05292" units="cm"/>
      <inkml:brushProperty name="color" value="#C00000"/>
    </inkml:brush>
  </inkml:definitions>
  <inkml:trace contextRef="#ctx0" brushRef="#br0">14618 6449 0,'0'-33'47,"0"0"-16,0 0-15,0 0-1,33 0 1,0 0 0,0 0-1,34 0 1,-34 33-1,66 0 1,-33 33 0,0 33-1,0 0 1,0-33 0,1 33-1,-1-99 1,-33 33-1,0-66 1,0 0 0,33 0-1,0 33 17,0 33-17,-33 0 1,34 0-1,-1 33 1,66-33 0,-33 0-1,1 0 1,-34-33 0,0 33-1,33 0 1,-33 0-1,33 0 17,1 33-32,32 0 15,-66-33 17,33 0-17,-33-33 1,1 0-1,-1 33 1,0-33 0,0-1-1,0 68 1,0-34 0,33 33-1,-32-33 1,32 0-1,-33-33 1,-33 33-16,66-34 16,-66 1-1,0 33 1,34-33 0,-34 0-1,0 33 1,0 33-1,33 33 1,0-32 0,33-34-1,1 0 1,-34-34 0,-33 1-1,0 33 1</inkml:trace>
  <inkml:trace contextRef="#ctx0" brushRef="#br0" timeOffset="19659.99">17198 4035 0,'0'-33'78,"0"0"-46,33 33 46,0 33-63,0 0-15,0 0 16,0 0-16,66 66 16,-32 0-1,-34-99 32,-33 34-31,33-34-1,0 66 1,0-33 0,0-33 15,-33-66-15,66-1-1,0 1 1,34 0-1,32-33 1,33 0 0,34-34-1,-100 100 1,-33 0 0,-99 33 46,0 0-46</inkml:trace>
  <inkml:trace contextRef="#ctx0" brushRef="#br0" timeOffset="28111.99">24739 6350 0,'-34'0'16,"34"-33"-16,34 33 31,-34 33 63,0 0-94,33-33 15,0 66-15,0 67 16,0-100-16,33 66 16,-66-66-16,66 33 15,-66-33 32,33-33-31,-33 33-1,33-33 32,0-33 0,-33 0-47,33 33 0,100-99 16,98-133-1,-65 133 1,-1 0 0,0 0-1,-99 99 1,-32-33 0,-34 66 15</inkml:trace>
  <inkml:trace contextRef="#ctx0" brushRef="#br0" timeOffset="42243.99">1389 8037 0,'-33'0'0,"66"0"0,-66-33 16,0 0-1,33 0 1,0-1 0,-33 1-1,33 66 17,-33 34-17,0 164 1,0 1-1,33-34 1,33-66 0,33-32-1,33-34 1,33 0 0,-65 33-1,-67 0 1,-67 67-1,1-67 17,33-66-17,66 33 1,66 0 0,-32-33-1,-1 33 1,0-32-1,-33 32 1,33-33 0,33 0-1,34-33 17,98-66-17,1 0-15,-166 66 0,132-67 16,-165 34-1,0 33-15,0 33 32,-33 0-17,33 1 1,100 32 0,98-33-1,67-33 1,-33-33-1,-100 0 1,-99 33 0,0 33-1,0 33 1,100-33 0,-1 0-1,-99-33-15,166-33 16,-166 0-1,165-33-15,-32 0 32,-34-1-17,-132 34 1,0 33 0,-33 33-1,66-33 1,67 33-1,131-99 1,34 0 0,-66-33-1,-67 33 1,-33 0 0,-33-1-1,-66 67 1,1 0 15,-1 0-15,66 0-1,33 0 1,-33-33 0,34 33-1,-34 0 1,-33 0-1,0 0 1,0-33 0,-33-33-1,-33 33 1,33-33 0,34-33-1,-34 0 1,0-34-1,-33-98 17,0 165-32,-33-166 15,0 199-15,-34-132 16,34 132-16,-132-100 16,99 100-16,-100 0 15,-131 33 1,-1 0-1,67 33 1,98 0 0,100-33-16,0 0 15,33-33-15,33 33 16,0-33 0,-66 33 15,0 0-31,-165 66 15,-67 34 17,-32-34-17,32 0 1,100-99 0,65-33-1,100-1 1,-33 1-1,0 33 1,-99 33 0,-100 33-1,-131 0 1,164 0 0,34 1-1,33-68 1,-1 1-1,67 0 17,-33 0-17,0 0 1,-100 66 0,-165 66-1,199-65 1,-133 65-1</inkml:trace>
  <inkml:trace contextRef="#ctx0" brushRef="#br0" timeOffset="90753.99">16570 13229 0,'0'0'0,"0"-33"16,0 0 15,-34 0-15,1 0 0,-33 0-1,-33-33 1,-99 0-1,-34 32 1,34 1 0,-1 33-1,67 0 1,33 33 0,-34 67-1,67-34 1,-66 99 15,0-33-15,66-32-1,-1-1 1,-32 33 0,66-33-1,33-66-15,-33 34 16,33-34-16,0 33 15,0 33 1,33-99-16,-33 66 16,0-33-16,66 67 15,0-1 1,34-33 0,32 66-1,0-66 1,-99-33-1,100 34 1,-100-34-16,66 0 16,99-33-1,1-33 1,-1-34 0,34-32-1,-67 33 1,0-33-1,-98 0 1,32-34 0,-99 1-1,0-99 1,-33 98 0,-33-65-1,-1 32 1,1 34-1</inkml:trace>
  <inkml:trace contextRef="#ctx0" brushRef="#br0" timeOffset="94669.99">5920 14354 0,'0'0'0,"33"0"0,-66 0 0,33-33 31,0 0-15,0-1-1,-33 34 1,33-33 0,-33 33-1,-33-66 1,-67 0-1,1 0 1,0 0 0,99 33-16,-133 0 15,133 0-15,-165-1 16,66 1 0,-133-33-1,67 33 1,-1 0 15,67 0-15,99 33-16,-99 0 15,98 0-15,-65 33 16,-33-33 0,-66 33-1,32 0 1,34 0-1,0 0 1,65 0 0,-131 34-1,99-34 1,0 33 0,32-33-1,34-33 1,-66 66-16,66-33 15,0-33 1,-99 66 0,66 0-1,-1 1 1,34-67-16,-33 66 16,66-33-16,-33-33 0,0 66 15,0 33 1,-33 33-1,33 1 1,0-1 0,0-33-1,66 34 1,0-67 0,66 66-1,0-66 1,33 33 15,34-66-15,-1 34-1,-33-34 1,67 0 0,-1-33-1,-32 33 1,-1-33-1,-33 33 1,1-33 0,65 0-1,1-33 1,-67 0 0,33 0-1,1 0 1,-133 33-1,66-34 1,0 1-16,33-33 16,1 0-1,-1-33 1,0 0 0,-33-1-1,-32-65 1,-1 0-1,-66-67 1,-33 67 0,-67-34-1</inkml:trace>
  <inkml:trace contextRef="#ctx0" brushRef="#br0" timeOffset="105734.99">4068 16735 0,'0'0'0,"0"-33"31,-33 33-16,33-33-15,-33 33 16,33-33 0,-33 0-1,0 33-15,0-67 16,0 67-16,-67-99 16,1 66-1,-99-33 1,-1 66-1,-32 33 1,98 0 0,-32 0-1,0 66 1,-34 67 0,67-34-1,-33 33 1,65 1-1,34-1 17,33 1-17,33-1 1,33-33 0,33 1-1,34-1 1,65-33-1,100-66 1,65-99 0,67-132-1,0-1 1,-132 34 0,-100-1-1,-264-164 1</inkml:trace>
  <inkml:trace contextRef="#ctx0" brushRef="#br0" timeOffset="122933">5226 18190 0,'0'33'63,"0"-66"15,0 0-78,0 0 16,0 0-16,33 33 0,-33-99 31,66 33-15,-33 66-1,0 0 1,0 33-1,33 0 1,0 33 0,0-33-1,-33 0 1,34-33 0,-1-33-1,-66 0 1,33 33 15,-33-33-31,33 33 16,0 0 15,33 33-15,33 0-1,1 0 1,-1 0-1,0-33 1,-66-33 0,33-33-1,-33 33 1,0-33 0,0 66 15,-33 33-31,34-33 0,-1 33 15,33 33 1,0-33 0,0-33 15,-33 0-15,33-33-1,-66 0 1,33 0-16,0 33 47,-33 33-32,67 0 1,-34 0 0,66-33-1,-33-33 1,0 0-1,0-33 1,-33 33 0,0 33 15,0 33-15,34 33-1,-34-33 1,33 0-1,-33-33 1,33-33 0,-33 0-1,0 0 1,0 0 0,0 33-1,-33 33 1,67 0-1,-1 0 1,0 0 0,-33-33 15,0-33-15,0 0-1,0-33 1,0 33-1,0 33 17,-33 33-17,33 33-15</inkml:trace>
  <inkml:trace contextRef="#ctx0" brushRef="#br0" timeOffset="127831.99">11807 16966 0,'-33'0'16,"66"0"31,0 0-1,-33 33-46,33 1 16,0-1 0,0 0-16,67 66 15,-1-33 17,-33 0-17,-33-33 1,0-33-1,0 0 1,-33 33 0,33-66-1,0 0 1,33-33 0,1 0-1,32-33 1,33-34-1,-99 100-15,99-99 16,-98 99-16,65-33 16,0 33-1,0-33 17</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11715 14766 0</inkml:trace>
  <inkml:trace contextRef="#ctx0" brushRef="#br0" timeOffset="1687.56">7970 11567 0,'0'-25'16</inkml:trace>
  <inkml:trace contextRef="#ctx0" brushRef="#br0" timeOffset="8829.29">430 12336 0,'25'0'31</inkml:trace>
</inkml:ink>
</file>

<file path=ppt/ink/ink9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2-12-16T19:03:00.417"/>
    </inkml:context>
    <inkml:brush xml:id="br0">
      <inkml:brushProperty name="width" value="0.05292" units="cm"/>
      <inkml:brushProperty name="height" value="0.05292" units="cm"/>
      <inkml:brushProperty name="color" value="#C00000"/>
    </inkml:brush>
  </inkml:definitions>
  <inkml:trace contextRef="#ctx0" brushRef="#br0">4167 1124 0,'0'-33'32,"-33"33"-17,33-33 16,33 33 79,0 0-110,33 0 0,1 0 15,230 0 1,-98 0 0,-1 0-1,-132 0 1,0 0 0,-33 0-1,-33 33 126,0 0-126,0 1-15,0-1 16,0 0 0,0 66-1,0 0 1,34 33 0,-34-32-1,0-1 1,0 33-1,0-33 1,0-32 0,0-34-1,0 33 1,0-33 0,0 0-1,0 33 16,0-33-15,0 0 0,0 0-1,0 0 1,0 0 0,33-33-1,-33 33 16,-33-33 63,33-33-63,-34 33-15,1 0-16,0 0 16,0-33-16,0 33 15,-66 0 1,0 0 0,-34 0-1,1 0 1,33 0-1,-33 0 1,65 0 0,34 0-1,0 0-15,0 0 32,0 0-32,0-33 15</inkml:trace>
  <inkml:trace contextRef="#ctx0" brushRef="#br0" timeOffset="724">4333 1654 0,'0'33'63,"33"-33"-63,0 0 31,0 0-31,0 0 15,0 0 1,99 33 0,-33-33-1,67 0 1,-34 33 0,-33-33-1,-33 0 1,-32 0-1,-1 0 1,-66 0 47</inkml:trace>
  <inkml:trace contextRef="#ctx0" brushRef="#br0" timeOffset="1986">5490 2117 0,'33'0'47,"-33"-33"-32,33 33 1,33 0 0,-33 0 15,1 33-16,-1 0 1,0 33 0,-33 0-1,0-33 1,0 0 0,-33 0-1,0-33 1,33-33 62,33 33-62,-33-33-16,0 0 15,33 0-15,33-33 31,-33 0-15,33-34 0,-33 67-1,0 0 1,-33 0 0,0 66 15,-33-33 16,33 33-16,-33-33-31,0 33 16,0 1 15,0 32-16,0-33 1,0 33 0,0-33-1,33 0 1,0 0 0,0 0-1,33 0 1,0 0-1,33 0 1,33-33 0,0 0-1,-33-33 17,1-66-32</inkml:trace>
  <inkml:trace contextRef="#ctx0" brushRef="#br0" timeOffset="7849">7408 529 0,'-33'0'16,"0"0"15,33-33 0,-33 33 16,-33 0-15,33 33-32,0-33 15,-99 66 1,-34 67-16,166-100 31,33 0-15,0 0-1,0 0 1,34 0 0,32 0-1,0 33 1,0-33-1,-33 0 1,-33 0 0,-33 0-1,33-33-15,-66 0 16,33 34-16,0-1 16,-66 0-1,0-33 1,-33 33 15,0-66-15,66 33-16,-34-33 15,34 33-15,-33-33 16,0 33-16</inkml:trace>
  <inkml:trace contextRef="#ctx0" brushRef="#br0" timeOffset="8466">7871 992 0,'-33'0'16,"33"-33"-1,-33 33 1,33-33-16,-33 0 16,0 33-1,0 0 1,-33 33 0,0 0-1,33 33 1,33-33 15,0 33-15,0-32-16,33-1 15,0-33-15,33 33 16,33-33 0,-33 0-1,0-33 1,-32 0-1,-34-1-15,0 1 16,0 0-16,-34 0 16,34 0-16,-66-33 15,-33 66 1</inkml:trace>
  <inkml:trace contextRef="#ctx0" brushRef="#br0" timeOffset="9367">8037 992 0,'0'-33'0,"33"33"47,0 0-16,-33 33-15,33-33-16,-33 33 15,33 0 1,0 67 0,0-34-1,-33 0 1,0-99 15,-33 33-15,33-99-1,-33 32 1,33-32 0,0 66-1,33 0 17,0 33-32,0 0 15,0 0 1,33 33 15,-32 33-15,-1 0-1,-33 1 1,0-34 0,0 0-16,0 0 15,-33-33 16,33-33 1,-34 33-32,34-33 15,0-34 1,34-32 0,-34 66-16,33 0 15,-33 0 1,33 0-1,0 33 1,0 33 0,0 0-1,0 66 1,-33-33 0,33 67-1</inkml:trace>
  <inkml:trace contextRef="#ctx0" brushRef="#br0" timeOffset="9916">8930 1091 0,'0'-33'31,"0"66"0,33-33 0,-33-33-31,33 33 16,-33-33 0,99 0-1,-99 0-15,33 0 16,-33 0-16,33 0 16,-66 0-1,-33 33 16,0 33-15,-33 66 0,32-33-1,67-33 1,0 67 0,34-67-1,65 0 1,33 0-1,-99-33-15,199-66 16</inkml:trace>
  <inkml:trace contextRef="#ctx0" brushRef="#br0" timeOffset="10484">9757 893 0,'0'0'0,"33"0"47,0 33-16,0 0 0,33 0-15,0 33 0,0-33-1,-33 0 1,-33-66 31,0 0-32,0 0-15,0 0 16,33-66 0,-33 33-1,0 33 1,0 0 0</inkml:trace>
  <inkml:trace contextRef="#ctx0" brushRef="#br0" timeOffset="11770">10385 926 0,'0'0'0,"0"-33"0,33 33 16,-33-33 0,33 33-1,0 0 1,0-33-1,0 33 1,0 33 0,0 33-1,0 0 1,-66 0 0,-33 0-1,0-32 1,0-1-1,0-33 1,66-67 0,0 1-1,33 0 17,0 33-32,0-33 15,33 66 1,-33 33 15,0 33-15,0-33-1,-33 33 1,67 1 0,-34-34-1,66-33 1,0-33-1,0-34 1,0-65 0,-99 0-1,0 0 1,-66 32 0,33 67 15,0 33 0,33 33-15,0 33-1,-33 34 1,33-67-16,0 33 16,0-33-16,0 0 0,0 33 15,33 0 1,0 0-1,33-32 1,1-34 0,-1-34-1,0-65 1,-33 33 0,-33 0-1,-33 33 1,33 66 15,0 0-15,0 0-1,0 0 1,0 33 0,0 0-1,33-32 1,33-34-1,33-34 1,-33 1 0,1-33-1,-67-33 1,-33 33 0,33 33-16,-34 0 15,34 0-15,-33 33 16</inkml:trace>
  <inkml:trace contextRef="#ctx0" brushRef="#br0" timeOffset="12269.99">11807 959 0,'33'0'78,"0"0"-63,0 0-15,-33-33 0,33 33 16,33 0 0,1-33-1,-1-33 1,-66 33 0,0 0-1,-66 0 1,-34 66-1,67 0 1,0 33 0,33 0-1,66 33 1,34-66 0,-1-33-1,33 0 1</inkml:trace>
  <inkml:trace contextRef="#ctx0" brushRef="#br0" timeOffset="13199.01">7772 2084 0,'0'0'0,"0"-33"0,0-1 16,-33 34 0,33-33-1,0-33 1,-33 33-1,0 33 1,0 0-16,-33 33 16,33-33-16,-34 66 15,1 34 17,66-1-32,33 0 15,34-66 1,98-33-1,-66-66 17,-33-33-17,-66 0 1,-33-34 0,-33 67-1,0 66 1,33 66-1,33 33 1,0 34 0,264-34-1</inkml:trace>
  <inkml:trace contextRef="#ctx0" brushRef="#br0" timeOffset="13732">8268 1918 0,'33'-66'0,"-66"132"0,66-198 31,-33 99-31,-33 0 0,33 0 0,-33-33 32,33 33-17,0 66 1,0 0 0,-33 0-1,33 99 1,0 33-1,0 1 1,0-133-16,0 99 16,0-99-16,0 99 15,0-32 1,0-34 0,33 66-1,-33-99 1,0 33-1,33-33 17,0-33-17,33 33 1,1 1 0,-34-34-16,66-34 15,-99 1-15,33 0 0,33-33 16,0-132-1,-99-1 1,-66 34 0,-133-33-1,100 131 1,33 100-16</inkml:trace>
  <inkml:trace contextRef="#ctx0" brushRef="#br0" timeOffset="14566">9393 2017 0,'0'0'0,"0"-33"15,33 33 17,0 0-17,0 0 1,33 0 0,0 33-1,-33 34 1,0-34-16,-33 0 15,0 0-15,-33 33 16,0 0 0,0-33-1,33-66 32,0 0-47,33-33 31,33-66-31,34 32 32,-34 1-17,-33 33 1,-33 33 0,-33 33 15,33 33-31,-33-33 15,0 33 1,33 0-16,-33 0 16,33 0-16,-34 33 15,1 34 1,33-34 0,33 33-1,34-33 1,32 0-1,33-99 17,33-99-32</inkml:trace>
  <inkml:trace contextRef="#ctx0" brushRef="#br0" timeOffset="33846">2877 4167 0,'-33'0'16,"66"0"15,-33 33 16,-33-33-47,33 33 15,-33 0-15,0 34 16,-33 32 0,33 0-1,33-66-15,-33 0 16,33 0-16,33 33 16,33 0-1,0-32 1,33 32-1,-32-33 1,-67 0 0,0 0 15,-34 66-15,1 0-1,0-66 1,33 1-1,0-1-15,0 0 16,0 0 0,0 0 46,0 0-15,0 0-47,-33-33 0,33 99 31,0-33-15,0-33 15,33 0 47,-33 1-62,33-1 0,-33 0-16,33-33 15,-33 33-15,34 0 16,32-33 15,0 0-31,-33-33 16,0 33 15,33 0-15,-33-33-1,33 0 1,1 33-1,-1 0 1,0 0 0,0 33-1,0 0 1,0 0 0,-33-33-1,100-33 1,-67-33-1,-33 33 1,0-1 15,-33 1-15,33 66 0,0-33-1,33 34 1,33-1-1,1-33 1,-34 0 0,0 0-1,-33-33 1,0 33 0,0 0-1,0 0 1,33 33-1,34 33 1,-1-66 0,0 33 15,0-66-15,0 0-1,-65 0 1,-1 0-1,0 33 1,0 0 0,0 0-1,-33 33-15,66 0 16,-33-33 0,33 33-16,0-33 15,34 0 1,-34 0-1,0-33 1,-33 0 15,0 0-15,0 33 0,0 33-1,33 0 1,33 0-1,1 0 1,-34-33 0,33-33-1,-33 33 1,0-33 0,-66 0-1,33 33 1,1 33 15,32-33-15,0 33 15,-33-33-31,33 33 16,-33-33-16,66 0 15,-33-33 1,-32 0-1,-1 33-15,0-33 16,0 33-16,-33-33 16,0 66-1,33-33 1,0 33 0,0-33-1,0 0 1,33-33-1,-66-34 1,33 1 15,0-33-15,0-33 0,-33 33-1,-33-34 1,0 34-1,33 66-15,-33-66 16,0 66-16,33 0 16,0-34-1,-33 1 1,33 0 0,0 33-1,-33 0 1,33 0-16,0 0 31,0 0-31,-33-33 16,33 33 15,-66-34-15,33 67-1,0 0 1,0 0 15,33 67-15,0-34-1,0 33 1,0-99 15,-34 33-31,34-66 16,-33-1-1,0 34 1,-33 0 15,33 33-31,0 0 16,0-33-16,-66 66 16,0-33-1,-67 33 1,67 0-1,-33-33 1,65-33 0,-32-33-1,33 0 1,0 33 0,-33 0-1,99 0-15,-99 33 16,65 0-16,-32 0 31,33 33-31,-33-33 0,33 0 16,0 33-16,-33-66 31,33 33-15,0 0-16,0-33 15,0 0-15,-1 33 16,-65-33-1,-33 0 1,33 33 0,66 33-16,-100 0 15,100-33-15,-66 33 16,66-33-16,-66 66 16,66-66-16,0 33 15,0-33 1,-1-33-1,1-33 1,-33 33 15,0-33-15,-33 66 0,0 33-1,-1 0 1,1 66-1,33-66 1,33 0-16,0-33 16,0 0-16,0-33 15,0-66 1,-33 0 0,-34-1-1,-32 34 1,33 66-1,-67 0 1,34 0 0,33 0 15,66 0-15</inkml:trace>
  <inkml:trace contextRef="#ctx0" brushRef="#br0" timeOffset="35764.99">4134 4366 0,'0'-33'31,"0"-1"1,0 1 77,0 66-93,-33-33-1,33 34 1,0-1-1,33-33 1,0 0 15,-33-33-15,0-1 0,0 1-1,0 0 1,-33 0-1,0 33 1,0 33 0,33 0-1,0 0 1,0 1 0,33-1-1,0-33 1,0 0-1,0-33 1,0-34 15,-33 34-15,-33 0 0,-33 0-1,66 66 1,-33-33-1,33 33 1,0 0 0,0 0-1,33 1 1,0-34 0,0 0-1,0-34 1,-33 1 15,-33 0-31,0-33 16,0 66 15,0 0-15,0 33-1,33 0 1,33 0-1,-33 0 1,33 1 0,0-34-1,0 0 1,0-34 0,-66 1-1,33 0-15,-33 0 16,0 0-1,0 33 1,33 33 15,0 0-15,0 33 0,0-32-1,33-34-15,0 0 16,0 0-1,-33-34-15,0 1 16,0 0 0,0 0-1,-33 33-15,0 0 16,33 66 31</inkml:trace>
  <inkml:trace contextRef="#ctx0" brushRef="#br0" timeOffset="143414.52">20274 9194 0,'0'0'0,"0"-33"0,0 0 31,-100-99 0,-32 66-15,132 33-16,-99 0 15,-33-1 1,99 1-16,-133 33 16,100 0-16,-132 33 15,-34 1 1,166-1-16,-99 33 16,132-66-16,-133 99 15,67 0 1,66-66-16,0 66 15,0-65 1,33 98 0,-33-33-1,66 66 1,-33-32 0,33-1-1,-33-33 1,33-66-16,-33 33 15,33-66-15,-33 34 0,66 32 16,0 33 0,67-33-1,-1 0 1,-66-33-16,99 33 16,-132-66-16,34 0 15,-1 33-15,0-33 0,66 34 16,-66-34-1,133 33-15,-34-66 32,-132-1-32,0 34 0,100-66 15,65-66 1,-165 66-16,99-166 16,-99 199-16,34-165 15,-100-133 1,-67 166-1,34 99-15,-331-133 16</inkml:trace>
  <inkml:trace contextRef="#ctx0" brushRef="#br0" timeOffset="148146.52">21200 4068 0,'0'-33'0,"-33"33"32,0 33 30,0 0-46,-1 0-1,34 0-15,-66 33 16,0 34 0,66-67-16,-33 33 15,33-33-15,33 33 16,0 0-1,33 33 1,-33-33 0,1 1-1,-34-34-15,-34 33 16,34-33 0,-33 66-16,0 33 15,0 1 1,0-34-1,66-33 1,-33 0 15,66-33-15,-33 0 0,-33 34-1,0-34 1,-33 33-1,33 0 1,0-33 0,0 33-1,33-66 1,1 33 0,65-66-1,-33 0 1,66-33-1,-33 33 1,1 33 15,-1 33-15,-66-33-16,99 33 16,-99-33-16,66 66 15,133 0 1,66-66-1,-67-33 1,1-33 0,-199 33-16,165-33 15,-165 33-15,66 0 16,-65 33 0,-1 0-1,0 0-15,33 66 16,-66-33-16,99 33 15,-66-66-15,132 99 16,-131-99 0,98 33-1,66-33 1,-165 0-16,133-33 16,-100 33-16,33-33 15,66 33 1,-32 33-1,-1 66 1,-33-32 0,-66-67-16,166 33 15,-166-33-15,132-33 16,-99 33-16,166-67 16,-166 34-16,199-33 15,-67 0 1,-66 66-1,-99 0-15,67 0 16,-100 33 0,66 0-1,33 33 1,66-33 0,34-33-1,-1-33 1,1-33-1,-166 33-15,165 0 16,-132 0-16,34 0 16,32 33-1,-66 0 1,0 66 0,0 0-1,-33-66-15,67 66 16,-67-66-16,66 0 15,-66 0-15,132-33 16,-132 33 0,0 0-16,133-66 15,-67 33 1,66 33 0,-98 0-1,-34 0 1,0 33-16</inkml:trace>
  <inkml:trace contextRef="#ctx0" brushRef="#br0" timeOffset="151012.52">21828 4167 0,'0'0'0,"0"-33"0,-33 33 0,33-33 16,-33-33 15,33 33-15,0 0-16,33 33 31,0 0-15,132 0-1,100 33 1,231 33-1,-99-33 1,0 0 15,-298-33-31,232-33 16,-265 33-16,166-33 16,-67 0-1,33 0 1,-132 33-1,67 0 1,65 33 0,1 0-1,65 33 1,1-33 0,99-33-1,-67-33 1,1 0-1,-100 0 1,-98 33 15,-1 33-15,-33 0 0,33 33-1,67 33 1,-1-65-1,66-34 1,-32-34 0,-133 34-16,66-66 15,-99 66-15,33-33 16,-32 33 0,-1 0-1,0 0 1,66 99-1,-66-99-15,33 67 16,-33-67 0,100 66-1,-1-33 1,-99-33-16,132 0 16,-132-33-16,33 33 15,1 0 1,-34 0-1,-66 0 1,66 0 0,-33-33-16,33 33 15,0 0 1,0 0 0,33 0-1,0 0 1,-33 0-1,0 33 1,0-33 15,-33 33-15,0 0 0,0 66-1,0 66 1,0 1-1,0-133-15,33 99 16,1-99-16,32 67 16,0-1-1,-33-33 1,0-33 0,-66-33-1,33 33 1,-66 33-1,33 0 1,0 0 15,33-32-31,0 32 16,0-33-16,0 33 16,33-33-1,-33 0-15,-33-33 31,0 0-15,-1 0 0,-32 0-1,-33 0 1,-33-33 0,0 33-1,32-33-15</inkml:trace>
  <inkml:trace contextRef="#ctx0" brushRef="#br0" timeOffset="177387.52">28046 12832 0,'0'-33'63,"-33"33"-16,0 0-32,0 0 1,0 33-1,33 0 1,-67 34 0,34 32-1,0 0 1,33-33 0,0-33-16,33 33 15,-33-33-15,33 0 16,34 1-1,-1 32 1,-33-33 0,-33 0-16,0 0 15,0 0 1,-33 0-16,33 0 16,-33 33-1,33-33-15,0 0 16,-33-33-1,33 33 1,33-33 0,-33 34-1,0-1 1,33-33 0,-33 33-1,0 0 1,0 0-1,0 0 1,-33 0 0,66 0-1,-33 0 1,0 0 15,0 0-15,33-33-1,-33 33 1,0 0 15,0 1 1,0-1-1,33-33 0,0 0 63,-33 33-94,33-33 422,0-33-391,0 0 16,0 33-16,0 0 32,0 0-32,-33 33-31,33-33 15,0 0 1,1 0 15,-1 0-31,0 0 16,0 0 31,0 0-32,0 33 1,0-33 0,33 0-1,0 0 1,0-33 0,-66 0-1,34 33 1,-34 33-1,33 0 17,0-33-17,0 33 1,33-33 15,-33 33-15,0-66-1,0 33 1,0-33 0,-33 66-1,33-33 1,0 0 15,0 33-15,34-33-1,-1-33 1,-33 33-16,33-33 16,-33 0-1,0 0-15,0 33 16,-33-34 0,33 68 15,-33-1 0,33-33-15,-33 33-1,0-66 32</inkml:trace>
  <inkml:trace contextRef="#ctx0" brushRef="#br0" timeOffset="181563.53">29534 14453 0,'0'0'0,"0"-33"79,33 33-64,0 0 1,-33-33-16,33 33 0,0-33 15,34 0 1,-34 0 0,66 33-1,-33 33 1,-33-33-16,0 33 16,0 0-1,33 0-15,34 33 31,-34 0-15,-33-66-16,66 33 16,-99 0-16,66-33 15,-33 0-15,66-33 16,-65 0-16,-1 0 16,66 0-1,-33-33 1,-33 66-1,0 33 1,33 33 0,33 33-1,1-33 1,32-33 0,-99-33-1,66-33-15,-66 33 16,33-33-1,34-33 1,-34 0 0,-33 33-1,0 66 1,33 0 0,0 66-1,0-66 1,67 0-1,-1-66 1,-66 0 0,-33 33-16,66-99 15,-65 66 1,-1 0 0,0 66 15,0-33-16,0 66 1,0-66-16,33 66 16,-33-66-16,33 33 15,33-33 1,1-66 0,-1 33-1,-33-33 1,-33 66-1,0 0 1,0 33 15</inkml:trace>
  <inkml:trace contextRef="#ctx0" brushRef="#br0" timeOffset="182508.52">32246 12402 0,'0'33'31,"33"-33"-15,0 0 15,-33 33-15,33-33-1,33 100 1,-32-1 0,32-33-1,-33 0 1,0 0-1,0-33 1,0-33 47,-33-33-48,33 33 1,-33-33-1,132 0 1,-32 0 0,65-33-1,-33 0 1,1 0 0,-67 33-1,-99 33 1</inkml:trace>
  <inkml:trace contextRef="#ctx0" brushRef="#br0" timeOffset="180136.53">16437 14387 0,'0'-33'31,"-33"33"1,33 33-17,-33-33-15,33-33 16,-33 33-16,0 0 16,33-33-16,-33 33 15,-33-33 1,33 33-16,-33-34 15,32 1-15,-32 33 16,33 0-16,-99-33 31,99 33-31,-66-33 16,66 33-16,-34 0 0,34 0 16,0 0-1,-66 0 1,0-33-1,33 33 1,0 0 0,-1 0-1,1 33 1,0-33 0,0 0-1,0 33 1,-33-33-1,32 33 1,1-33 0,0 33-1,0 1 1,33-34-16,-33 33 31,33-33-31,0 0 16,33 33-16,-66 0 15,32-33-15,1 33 16,-33-33 0,33 33-1,0 0 1,-33 33 0,33 33-1,0-33 1,33 34-1,0-34 1,0-33 15,0 66-31,33 0 16,0-99-16,0 66 31,-33-32-31,33-1 16,33 0-1,-33 33 1,67-33 0,-34 0-1,-33 0-15,66 0 16,-66-33-16,33 33 16,33 0-1,34 0 1,-34 0-1,0-33 1,-99 33-16,99-33 16,-66 0-16,0 0 15,1 0-15,-1 0 0,66-33 16,-66 33 0,33 0-1,33 0 1,-33-33-1,67 0 1,-67 0 0,66-33-1,-66 33 1,67-33 0,-67 33-1,0-33 1,33-1-1,-66 1 1,0-33 0,0 0-1,0 0 1,-33 66 0,-33-100-16,33 100 15,-66-165-15</inkml:trace>
  <inkml:trace contextRef="#ctx0" brushRef="#br0" timeOffset="194586.54">19381 15478 0,'0'0'0,"0"-33"15,33 33 1,-33-33 0,33-33-1,0 33 1,-33 0 0,33 66-1,-33 0 1,66 33-1,-66-33-15,33 33 16,0-33-16,0 0 16,-33 0-16,67 0 15,-34-33 1,0 0-16,0-33 31,33 0-31,-33-33 31,0 33-15,0 66 15,-33 0-15,66 33 0,33 34-1,1-67 1,-100 0-16,99-33 15,-66 0-15,33 0 16,0-33 0,0-33-1,1 32 1,-34 1 0,33 33-1,-33 0 16,-33 33-31,33-33 16,0 34-16,33-1 16,0-33-1,0 0 1,34-33 0,-34-34-1,-33 34 1,0 0-1,0 33 1,0 33 0,0 0-1,0 0 1,33-33 0,34 0-1,-67 0-15,33-33 31,-33 33-31,0-33 16,0 0-16,0 0 16,0 33-16,0-33 15,-33 66 1,66 0 0,1 0-1,65 0 1,-33-33-1,0 0 1,-66 0-16,34 0 16,-34 0-1,33 0-15</inkml:trace>
  <inkml:trace contextRef="#ctx0" brushRef="#br0" timeOffset="195766.54">25565 14618 0,'0'0'0,"0"-33"16,0 0-1,0 0-15,0-33 31,0 33-15,-33-33 0,33 33-16,-33-34 15,0 34-15,-33-33 16,0 0 0,33 33-16,-100-33 15,100 66-15,0-33 0,-33 0 16,-99 0-1,33 33 1,-1 33 0,1 0-1,99-33-15,-66 66 16,66-66-16,-67 99 31,1-33-31,0 34 31,33-1-15,0 0 0,66 0-1,-33 0 1,66 67 0,0-67-1,33 33 1,-66-99-16,99 100 15,-66-133-15,66 99 16,-32-66-16,98 66 16,-132-66-16,198 66 31,-131-66-31,-34-33 0,165 67 16,-165-67-16,100 0 15,-100 0-15,166 0 31,-166-33-31,33 33 16,199-100 0,-133 1-1,-99-99 1,-33 32 0,-33 100-16,-66-165 15,33 165-15,0-1 0,-199-197 0</inkml:trace>
  <inkml:trace contextRef="#ctx0" brushRef="#br0" timeOffset="-194600.2">16470 19017 0,'0'-33'47,"33"33"-15,-33-33-17,0 0 1,0 0 15,0 0-31,0-1 16,-33-32-1,33 33-15,0-99 16,0 66-16,-33-33 16,33 32-1,0 101 32,0-1-31,0 33-16,0 0 15,0-33 17,0 0-17,0 33 1,0 0 15,0 0-15,0 1-16,0-1 15,33 0 1,-33-33 15,0 0-15,0-99 46,0 33-46,0-33 0,0-100-1,0 67 1,0 66-1,0 0 1,0 99 15,0 0 1,0-33-32,33 232 15,0-34 1</inkml:trace>
  <inkml:trace contextRef="#ctx0" brushRef="#br0" timeOffset="-176380.19">24871 18818 0,'-33'0'16,"33"-33"-1,-33 33 32,0 0 0,0 0 16,-1 33-32,34 1-15,-33-34-1,66 0 1,1 33-1,32-66 1,-66-1 15,-33 34 1,0-33-32</inkml:trace>
  <inkml:trace contextRef="#ctx0" brushRef="#br0" timeOffset="-173660.19">17892 18157 0,'-33'0'0,"33"-33"16,-33 33 15,0 0-15,33 33-1,-33-33-15,0 0 31,0 0-15,33 33-16,-33-33 16,-33 33-1,0 0 1,-1 0 0,34 0-1,-33 0 1,33 1-1,-33 32 1,33-33 0,-33 0-1,66 0 1,-33-33-16,0 33 16,33 0-1,-33-33 1,33 33-1,-33 0 1,33 0 0,-34 0-1,1 0 1,0 0 0,33 1-1,-33-1 1,33 0-1,-33 0 1,33 0 0,-33 33-1,33-33 17,0 0-32,-33 0 0,33 0 15,0 0-15,0 0 31,0 34-15,0-34 0,0 0-1,0 0 1,0 0 0,0 33-1,0 0 1,0 0-1,33 0 1,-33 1 0,0-1-1,33 0 1,0 0 0,-33 0-1,33 0 16,0 34-15,-33-67 0,33 33-1,-33 0 1,34-33 0,-1 33-1,0 0 1,-33-33-16,33 0 15,-33 1-15,33-1 16,33 33 0,-33-33-1,66 66 1,-66-66 0,0-33-16,34 66 15,-34-66 1,-33 33-16,33-33 15,66 66 1,-33-32 0,0-1-1,67 66 1,-67-66 0,66 33-1,-66-33 1,-33-33-16,33 33 15,-33-33-15,0 0 0,1 33 16,65 0 0,-66-33-16,33 33 15,-66 0-15,99 1 16,0-1 0,1 0-1,-67-33-15,66 33 31,-66 0-31,33 0 16,-33-33-16,66 66 16,-65-66-16,32 33 15,99 33-15</inkml:trace>
  <inkml:trace contextRef="#ctx0" brushRef="#br0" timeOffset="-166480.19">12733 19215 0,'0'-33'31,"0"0"-15,-33 0 15,0 0 1,33 0-17,0 0 1,0 0-16,0-33 31,0-34-15,33 100-16,-33-66 15,0 33-15,33 33 0,-33-66 16,33-33 0,33 33-1,0 33 1,1-33-1,-1 32 1,33 1 0,0 0-1,-33 0 1,67 0 0,-1 0-1,0 33 1,0 0-1,-32 33 17,-1 0-17,-33 0 1,33 0 0,1 0-1,-34 1 1,0 32-1,0-33 1,-33 33 0,33-33-1,-33 0 1,0 33 0,0-33-1,-33 0 16,33 33-15,-33-32 0,34-34-1,-34 33 1,0 0 0,0 0-1,33 33 1,-33-33-1,0 0 1,0 0 0,33 0-1,-33 0 1,0-66 15</inkml:trace>
  <inkml:trace contextRef="#ctx0" brushRef="#br0" timeOffset="-161320.19">15908 19083 0,'0'0'0,"-33"0"0,33-33 31,-33 33-15,0 0 0,0 0-16,0-33 15,0 33 1,0-33 0,33 0-16,-34 0 15,34 0 1,-66 0-16,0-34 15,-33 34 1,66 0 0,-66 0-1,66 0-15,-34 0 16,34 33-16,-66-33 16,99 0-16,-33 33 0,-33-33 15,-33 0 1,0 33-1,-1 0 1,1 0 0,0 0-1,-33 33 1,32 33 0,1-33-1,33 33 1,-33-33-1,0 33 1,65 1 15,-32-1-15,33-66-16,0 66 16,33-33-16,-33 33 15,0 33 1,-33 34-1,66-67 1,0 33 0,0-66-16,0 132 15,0-132-15,0 67 16,33-1 0,-33-66-16,33 66 15,-33-66-15,0 0 0,33 0 16,-33 0-1,66 67-15,0 32 32,-33-66-17,67 0 1,-34 0 0,33 1-1,0-1 1,34 0-1,-34-33 1,66 0 0,1 0-1,-1-66 1,-33 0 0,67-33-1,-67-33 1,33-1-1,-66-32 17,-99 99-32,67-99 15,-34 99 1,0-364 0,-33 364-16,-33-133 15,33 133-15,0-33 0,-33-66 16,-67-34-1,34 34-15</inkml:trace>
  <inkml:trace contextRef="#ctx0" brushRef="#br0" timeOffset="-159990.19">16603 20274 0,'0'33'109,"0"0"-109,0 0 0,0 0 16,0 0 0,0 0-1,0 33 1,0 0-1,0 1 1,33-1 0,-33-33-1,0 33 1,33 165 0,-33-197-1</inkml:trace>
  <inkml:trace contextRef="#ctx0" brushRef="#br0" timeOffset="-158760.19">15610 21894 0,'0'-33'31,"-33"33"-31,0 0 16,33-33 0,0 0-1,33 33-15,0-33 16,0 0-1,34 33 1,32 33 15,-33 33-15,0 33 0,-66 1-1,0-1 1,0-66-16,-33 33 15,33-33-15,-66 0 16,33 0 0,-33 0-1,33-66 1,0 0 0,-1-33-1,34 0 1,34-33-1,-1 66 1,-33-1 0,33 1-1,0 33-15,-33-33 0,66 33 16,-33 0-16,0 0 16,33 0-1,-66 33-15,66 0 16,-66 1-16,33-1 15,1 33 1,32 0 0,0-33-1,-33 0 1,33 0 0</inkml:trace>
  <inkml:trace contextRef="#ctx0" brushRef="#br0" timeOffset="-158180.19">16305 21795 0,'33'0'16,"-33"33"31,33-33-47,-33 33 0,33-33 16,-33 33-16,66 66 15,0-32 1,-32 32-1,-34-33 1,0-33 15,0-66 1,-34-33-17,34-33 1,0 32-1,34-65 1,-34 99 0,33 0-16,0 0 15,0 33 1,0 0-16,0 33 16,33 33-1,-33 33 1,0 34-1,0-67 1,0 33 0</inkml:trace>
  <inkml:trace contextRef="#ctx0" brushRef="#br0" timeOffset="-157420.19">17760 21894 0,'-33'0'0,"66"0"0,-66-33 16,33 0-16,-33 0 31,0-66-15,-33 66 0,0 0-1,-34 33 1,-32 33-1,33 0 1,33 66 0,0 0-1,66 34 1,0-34 0,33-33-1,0-33-15,66 33 31,-66-66-31,99 0 0,-99 0 0,133-33 16,-133 33 0,0-33-16,66-33 15,33-66 1,-98-34 0,-68-32-1,-32 32 1,0 34-1,33 33 1,0 66 0,0 33-1,33 33 17,0 0-32,33 33 15,-33 99 1,66 133-1,-33-166 1,0-65 0,33 164-16</inkml:trace>
  <inkml:trace contextRef="#ctx0" brushRef="#br0" timeOffset="-154320.19">11146 19282 0,'33'0'0,"-33"33"16,0 0 46,0 0-46,0 0 0,0 0-16,0 0 0,0 165 15,0 34 16,0-100-31,0 0 16,33-32 15,0-34-15,0 0 0,0-33-1,0 0 1,-33 0-1,0 0 1,0 0 0,0 67-1,0-1 1,33-33 0,33-33-1,33-66 1,-32 0-1,-1-33 1,-33 33 15,-33 0-15,33 0 0,-33 66-1,33 0 1,33 0-1,33 0 1,1 0 0,-67 0-16,99-33 15,-99 0-15,0-33 0,33 33 16,0-66 0,-33 66-16,0-33 15,-33 0-15,34 33 31,-1 0-15,-33 33-16,33 0 31,0 0-31,33 0 16,-66 0-16,99 0 16,0 0-1,34-33 1,-133-33-16,99 0 15,-66 33-15,0-33 0,-33 0 16,66-33 0,-66 33-1,33 33 1,0 33 15,0 0-31,0 0 16,34-33-1,-1 0 1,33-33 15,-33 0-15,-33-33 0,-33 32-1,0 68 32</inkml:trace>
  <inkml:trace contextRef="#ctx0" brushRef="#br0" timeOffset="-153680.19">12105 20836 0,'0'-33'31,"-33"33"0,33 33-31,-33 0 16,-1 33 0,-32 100-1,0 32 1,0 33-1,33-197-15,0 98 16,33-99 0,0 132-16</inkml:trace>
  <inkml:trace contextRef="#ctx0" brushRef="#br0" timeOffset="-152990.19">10649 22060 0,'0'0'0,"0"-33"0,0-1 16,0 1 15,0 0-31,0 0 15,-33 33-15,33-33 16,-66 33 0,-33 66-1,0 34 1,66-34 0,0 66-1,66-66 1,33 0-1,33-33 1,-33-33 15,0 33-15,1 1 0,-34 32-1,-33-33 1,0 33-1,-33-33 1,-67 0 0,1-33-1,-33 0 1,66-33 0,33 33-16,-67-66 15</inkml:trace>
  <inkml:trace contextRef="#ctx0" brushRef="#br0" timeOffset="-151840.19">11112 22423 0,'0'-33'15,"0"0"17,-33 33-1,0 0-16,0 0-15,33 33 16,-33-33-16,-66 100 31,33-34-15,33 33 0,0-33-1,33 0 1,33-33-1,33-66 1,66-33 0,-33 0-1,-66 33 1,-33-33 0,0 33-1,34 33 32,-34 33-47,33 0 31,33 0-15,-33 33 0,0 0-1,-66 0 1,33-33-16,0 0 15,0 1-15,-33-34 32,33-34-32,0 1 15,0-66 1,33 0 0,-33 66-16,33-66 15,-33 66 1,0 0-16,66-1 15,-33 34 1,0 34 15,0 32-15,-33-33-16,33 33 16,-33-33-16,0 0 0,0 0 15,33 33 1,-33-33-1,-33-33 1,33-33 0,-33 0-1,33-33 1,0-33 0,33 0-1,-33 66 1,33 33-16,1-34 15,-1 34 1,0 34-16,0 32 31,0 33-15,-33 0 0,33-33-1,-33 33 1,0-65-16</inkml:trace>
  <inkml:trace contextRef="#ctx0" brushRef="#br0" timeOffset="-151370.19">12105 22589 0,'0'33'47,"0"0"-16,33-33-15,0 0-16,0 0 15,33-33 1,33 0 0,-66-33-1,0 33 1,-33-133 0,-66 166-1,-33 66 1,66-66-16,-33 133 15,33-100 1,33 33-16,0-33 0,33 66 31,0-66-31,0 0 16,132-33 0,-132 0-16,232-99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43" name=""/>
        <p:cNvGrpSpPr/>
        <p:nvPr/>
      </p:nvGrpSpPr>
      <p:grpSpPr>
        <a:xfrm>
          <a:off x="0" y="0"/>
          <a:ext cx="0" cy="0"/>
          <a:chOff x="0" y="0"/>
          <a:chExt cx="0" cy="0"/>
        </a:xfrm>
      </p:grpSpPr>
      <p:sp>
        <p:nvSpPr>
          <p:cNvPr id="1048845" name="Rectangle 2"/>
          <p:cNvSpPr>
            <a:spLocks noGrp="1" noChangeArrowheads="1"/>
          </p:cNvSpPr>
          <p:nvPr>
            <p:ph type="hdr" sz="quarter"/>
          </p:nvPr>
        </p:nvSpPr>
        <p:spPr bwMode="auto">
          <a:xfrm>
            <a:off x="2"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l">
              <a:defRPr sz="1100"/>
            </a:lvl1pPr>
          </a:lstStyle>
          <a:p>
            <a:endParaRPr lang="en-US"/>
          </a:p>
        </p:txBody>
      </p:sp>
      <p:sp>
        <p:nvSpPr>
          <p:cNvPr id="1048846" name="Rectangle 3"/>
          <p:cNvSpPr>
            <a:spLocks noGrp="1" noChangeArrowheads="1"/>
          </p:cNvSpPr>
          <p:nvPr>
            <p:ph type="dt" idx="1"/>
          </p:nvPr>
        </p:nvSpPr>
        <p:spPr bwMode="auto">
          <a:xfrm>
            <a:off x="4021139" y="1"/>
            <a:ext cx="3076575" cy="512763"/>
          </a:xfrm>
          <a:prstGeom prst="rect"/>
          <a:noFill/>
          <a:ln w="9525">
            <a:noFill/>
            <a:miter lim="800000"/>
            <a:headEnd/>
            <a:tailEnd/>
          </a:ln>
          <a:effectLst/>
        </p:spPr>
        <p:txBody>
          <a:bodyPr anchor="t" anchorCtr="0" bIns="45745" compatLnSpc="1" lIns="91492" numCol="1" rIns="91492" tIns="45745" vert="horz" wrap="square">
            <a:prstTxWarp prst="textNoShape"/>
          </a:bodyPr>
          <a:lstStyle>
            <a:lvl1pPr algn="r">
              <a:defRPr sz="1100"/>
            </a:lvl1pPr>
          </a:lstStyle>
          <a:p>
            <a:endParaRPr lang="en-US"/>
          </a:p>
        </p:txBody>
      </p:sp>
      <p:sp>
        <p:nvSpPr>
          <p:cNvPr id="1048847" name="Rectangle 4"/>
          <p:cNvSpPr>
            <a:spLocks noChangeAspect="1" noRot="1" noGrp="1" noChangeArrowheads="1" noTextEdit="1"/>
          </p:cNvSpPr>
          <p:nvPr>
            <p:ph type="sldImg" idx="2"/>
          </p:nvPr>
        </p:nvSpPr>
        <p:spPr bwMode="auto">
          <a:xfrm>
            <a:off x="990600" y="766763"/>
            <a:ext cx="5118100" cy="3838575"/>
          </a:xfrm>
          <a:prstGeom prst="rect"/>
          <a:noFill/>
          <a:ln w="9525">
            <a:solidFill>
              <a:srgbClr val="000000"/>
            </a:solidFill>
            <a:miter lim="800000"/>
            <a:headEnd/>
            <a:tailEnd/>
          </a:ln>
          <a:effectLst/>
        </p:spPr>
      </p:sp>
      <p:sp>
        <p:nvSpPr>
          <p:cNvPr id="1048848" name="Rectangle 5"/>
          <p:cNvSpPr>
            <a:spLocks noGrp="1" noChangeArrowheads="1"/>
          </p:cNvSpPr>
          <p:nvPr>
            <p:ph type="body" sz="quarter" idx="3"/>
          </p:nvPr>
        </p:nvSpPr>
        <p:spPr bwMode="auto">
          <a:xfrm>
            <a:off x="709614" y="4862514"/>
            <a:ext cx="5680075" cy="4605337"/>
          </a:xfrm>
          <a:prstGeom prst="rect"/>
          <a:noFill/>
          <a:ln w="9525">
            <a:noFill/>
            <a:miter lim="800000"/>
            <a:headEnd/>
            <a:tailEnd/>
          </a:ln>
          <a:effectLst/>
        </p:spPr>
        <p:txBody>
          <a:bodyPr anchor="t" anchorCtr="0" bIns="45745" compatLnSpc="1" lIns="91492" numCol="1" rIns="91492" tIns="45745" vert="horz" wrap="square">
            <a:prstTxWarp prst="textNoShape"/>
          </a:bodyPr>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849" name="Rectangle 6"/>
          <p:cNvSpPr>
            <a:spLocks noGrp="1" noChangeArrowheads="1"/>
          </p:cNvSpPr>
          <p:nvPr>
            <p:ph type="ftr" sz="quarter" idx="4"/>
          </p:nvPr>
        </p:nvSpPr>
        <p:spPr bwMode="auto">
          <a:xfrm>
            <a:off x="2"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l">
              <a:defRPr sz="1100"/>
            </a:lvl1pPr>
          </a:lstStyle>
          <a:p>
            <a:endParaRPr lang="en-US"/>
          </a:p>
        </p:txBody>
      </p:sp>
      <p:sp>
        <p:nvSpPr>
          <p:cNvPr id="1048850" name="Rectangle 7"/>
          <p:cNvSpPr>
            <a:spLocks noGrp="1" noChangeArrowheads="1"/>
          </p:cNvSpPr>
          <p:nvPr>
            <p:ph type="sldNum" sz="quarter" idx="5"/>
          </p:nvPr>
        </p:nvSpPr>
        <p:spPr bwMode="auto">
          <a:xfrm>
            <a:off x="4021139" y="9720264"/>
            <a:ext cx="3076575" cy="512762"/>
          </a:xfrm>
          <a:prstGeom prst="rect"/>
          <a:noFill/>
          <a:ln w="9525">
            <a:noFill/>
            <a:miter lim="800000"/>
            <a:headEnd/>
            <a:tailEnd/>
          </a:ln>
          <a:effectLst/>
        </p:spPr>
        <p:txBody>
          <a:bodyPr anchor="b" anchorCtr="0" bIns="45745" compatLnSpc="1" lIns="91492" numCol="1" rIns="91492" tIns="45745" vert="horz" wrap="square">
            <a:prstTxWarp prst="textNoShape"/>
          </a:bodyPr>
          <a:lstStyle>
            <a:lvl1pPr algn="r">
              <a:defRPr sz="1100"/>
            </a:lvl1pPr>
          </a:lstStyle>
          <a:p>
            <a:fld id="{A9A0EA98-5831-4853-B862-C702E6EB345C}" type="slidenum">
              <a:rPr lang="en-US"/>
              <a:t>‹#›</a:t>
            </a:fld>
            <a:endParaRPr lang="en-US"/>
          </a:p>
        </p:txBody>
      </p:sp>
    </p:spTree>
  </p:cSld>
  <p:clrMap accent1="accent1" accent2="accent2" accent3="accent3" accent4="accent4" accent5="accent5" accent6="accent6" bg1="lt1" bg2="lt2" tx1="dk1" tx2="dk2" hlink="hlink" folHlink="folHlink"/>
  <p:notesStyle>
    <a:lvl1pPr algn="l" fontAlgn="base" rtl="0">
      <a:spcBef>
        <a:spcPct val="30000"/>
      </a:spcBef>
      <a:spcAft>
        <a:spcPct val="0"/>
      </a:spcAft>
      <a:defRPr sz="1200" kern="1200">
        <a:solidFill>
          <a:schemeClr val="tx1"/>
        </a:solidFill>
        <a:latin typeface="Arial" charset="0"/>
        <a:ea typeface="+mn-ea"/>
        <a:cs typeface="+mn-cs"/>
      </a:defRPr>
    </a:lvl1pPr>
    <a:lvl2pPr algn="l" fontAlgn="base" marL="457200" rtl="0">
      <a:spcBef>
        <a:spcPct val="30000"/>
      </a:spcBef>
      <a:spcAft>
        <a:spcPct val="0"/>
      </a:spcAft>
      <a:defRPr sz="1200" kern="1200">
        <a:solidFill>
          <a:schemeClr val="tx1"/>
        </a:solidFill>
        <a:latin typeface="Arial" charset="0"/>
        <a:ea typeface="+mn-ea"/>
        <a:cs typeface="+mn-cs"/>
      </a:defRPr>
    </a:lvl2pPr>
    <a:lvl3pPr algn="l" fontAlgn="base" marL="914400" rtl="0">
      <a:spcBef>
        <a:spcPct val="30000"/>
      </a:spcBef>
      <a:spcAft>
        <a:spcPct val="0"/>
      </a:spcAft>
      <a:defRPr sz="1200" kern="1200">
        <a:solidFill>
          <a:schemeClr val="tx1"/>
        </a:solidFill>
        <a:latin typeface="Arial" charset="0"/>
        <a:ea typeface="+mn-ea"/>
        <a:cs typeface="+mn-cs"/>
      </a:defRPr>
    </a:lvl3pPr>
    <a:lvl4pPr algn="l" fontAlgn="base" marL="1371600" rtl="0">
      <a:spcBef>
        <a:spcPct val="30000"/>
      </a:spcBef>
      <a:spcAft>
        <a:spcPct val="0"/>
      </a:spcAft>
      <a:defRPr sz="1200" kern="1200">
        <a:solidFill>
          <a:schemeClr val="tx1"/>
        </a:solidFill>
        <a:latin typeface="Arial" charset="0"/>
        <a:ea typeface="+mn-ea"/>
        <a:cs typeface="+mn-cs"/>
      </a:defRPr>
    </a:lvl4pPr>
    <a:lvl5pPr algn="l" fontAlgn="base" marL="1828800" rtl="0">
      <a:spcBef>
        <a:spcPct val="30000"/>
      </a:spcBef>
      <a:spcAft>
        <a:spcPct val="0"/>
      </a:spcAft>
      <a:defRPr sz="1200" kern="1200">
        <a:solidFill>
          <a:schemeClr val="tx1"/>
        </a:solidFill>
        <a:latin typeface="Arial" charset="0"/>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63" name=""/>
        <p:cNvGrpSpPr/>
        <p:nvPr/>
      </p:nvGrpSpPr>
      <p:grpSpPr>
        <a:xfrm>
          <a:off x="0" y="0"/>
          <a:ext cx="0" cy="0"/>
          <a:chOff x="0" y="0"/>
          <a:chExt cx="0" cy="0"/>
        </a:xfrm>
      </p:grpSpPr>
      <p:sp>
        <p:nvSpPr>
          <p:cNvPr id="1048581" name="Title 1"/>
          <p:cNvSpPr>
            <a:spLocks noGrp="1"/>
          </p:cNvSpPr>
          <p:nvPr>
            <p:ph type="ctrTitle"/>
          </p:nvPr>
        </p:nvSpPr>
        <p:spPr>
          <a:xfrm>
            <a:off x="685800" y="1122363"/>
            <a:ext cx="7772400" cy="2387600"/>
          </a:xfrm>
        </p:spPr>
        <p:txBody>
          <a:bodyPr anchor="b"/>
          <a:lstStyle>
            <a:lvl1pPr algn="ctr">
              <a:defRPr sz="8000"/>
            </a:lvl1pPr>
          </a:lstStyle>
          <a:p>
            <a:r>
              <a:rPr sz="4500" lang="en-US"/>
              <a:t>Click to edit Master title style</a:t>
            </a:r>
            <a:endParaRPr dirty="0" sz="4500" lang="en-US"/>
          </a:p>
        </p:txBody>
      </p:sp>
      <p:sp>
        <p:nvSpPr>
          <p:cNvPr id="1048582" name="Subtitle 2"/>
          <p:cNvSpPr>
            <a:spLocks noGrp="1"/>
          </p:cNvSpPr>
          <p:nvPr>
            <p:ph type="subTitle" idx="1"/>
          </p:nvPr>
        </p:nvSpPr>
        <p:spPr>
          <a:xfrm>
            <a:off x="1143000" y="3602037"/>
            <a:ext cx="6858000" cy="1655762"/>
          </a:xfrm>
        </p:spPr>
        <p:txBody>
          <a:bodyPr/>
          <a:lstStyle>
            <a:lvl1pPr algn="ctr" indent="0" marL="0">
              <a:buNone/>
              <a:defRPr sz="3200"/>
            </a:lvl1pPr>
            <a:lvl2pPr algn="ctr" indent="0" marL="609585">
              <a:buNone/>
              <a:defRPr sz="2667"/>
            </a:lvl2pPr>
            <a:lvl3pPr algn="ctr" indent="0" marL="1219170">
              <a:buNone/>
              <a:defRPr sz="2400"/>
            </a:lvl3pPr>
            <a:lvl4pPr algn="ctr" indent="0" marL="1828754">
              <a:buNone/>
              <a:defRPr sz="2133"/>
            </a:lvl4pPr>
            <a:lvl5pPr algn="ctr" indent="0" marL="2438339">
              <a:buNone/>
              <a:defRPr sz="2133"/>
            </a:lvl5pPr>
            <a:lvl6pPr algn="ctr" indent="0" marL="3047924">
              <a:buNone/>
              <a:defRPr sz="2133"/>
            </a:lvl6pPr>
            <a:lvl7pPr algn="ctr" indent="0" marL="3657509">
              <a:buNone/>
              <a:defRPr sz="2133"/>
            </a:lvl7pPr>
            <a:lvl8pPr algn="ctr" indent="0" marL="4267093">
              <a:buNone/>
              <a:defRPr sz="2133"/>
            </a:lvl8pPr>
            <a:lvl9pPr algn="ctr" indent="0" marL="4876678">
              <a:buNone/>
              <a:defRPr sz="2133"/>
            </a:lvl9pPr>
          </a:lstStyle>
          <a:p>
            <a:r>
              <a:rPr sz="1800" lang="en-US"/>
              <a:t>Click to edit Master subtitle style</a:t>
            </a:r>
            <a:endParaRPr dirty="0" sz="1800" lang="en-US"/>
          </a:p>
        </p:txBody>
      </p:sp>
      <p:sp>
        <p:nvSpPr>
          <p:cNvPr id="1048583" name="Date Placeholder 3"/>
          <p:cNvSpPr>
            <a:spLocks noGrp="1"/>
          </p:cNvSpPr>
          <p:nvPr>
            <p:ph type="dt" sz="half" idx="10"/>
          </p:nvPr>
        </p:nvSpPr>
        <p:spPr/>
        <p:txBody>
          <a:bodyPr/>
          <a:p>
            <a:fld id="{DA741581-C4A6-43B7-A212-170C6B70A2D3}" type="datetimeFigureOut">
              <a:rPr lang="en-US" smtClean="0"/>
              <a:t>2/18/2023</a:t>
            </a:fld>
            <a:endParaRPr lang="en-US"/>
          </a:p>
        </p:txBody>
      </p:sp>
      <p:sp>
        <p:nvSpPr>
          <p:cNvPr id="1048584" name="Footer Placeholder 4"/>
          <p:cNvSpPr>
            <a:spLocks noGrp="1"/>
          </p:cNvSpPr>
          <p:nvPr>
            <p:ph type="ftr" sz="quarter" idx="11"/>
          </p:nvPr>
        </p:nvSpPr>
        <p:spPr/>
        <p:txBody>
          <a:bodyPr/>
          <a:p>
            <a:endParaRPr lang="en-US"/>
          </a:p>
        </p:txBody>
      </p:sp>
      <p:sp>
        <p:nvSpPr>
          <p:cNvPr id="1048585" name="Slide Number Placeholder 5"/>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37" name=""/>
        <p:cNvGrpSpPr/>
        <p:nvPr/>
      </p:nvGrpSpPr>
      <p:grpSpPr>
        <a:xfrm>
          <a:off x="0" y="0"/>
          <a:ext cx="0" cy="0"/>
          <a:chOff x="0" y="0"/>
          <a:chExt cx="0" cy="0"/>
        </a:xfrm>
      </p:grpSpPr>
      <p:sp>
        <p:nvSpPr>
          <p:cNvPr id="1048812" name="Title 1"/>
          <p:cNvSpPr>
            <a:spLocks noGrp="1"/>
          </p:cNvSpPr>
          <p:nvPr>
            <p:ph type="title"/>
          </p:nvPr>
        </p:nvSpPr>
        <p:spPr/>
        <p:txBody>
          <a:bodyPr/>
          <a:p>
            <a:r>
              <a:rPr lang="en-US"/>
              <a:t>Click to edit Master title style</a:t>
            </a:r>
            <a:endParaRPr dirty="0" lang="en-US"/>
          </a:p>
        </p:txBody>
      </p:sp>
      <p:sp>
        <p:nvSpPr>
          <p:cNvPr id="1048813" name="Vertical Text Placeholder 2"/>
          <p:cNvSpPr>
            <a:spLocks noGrp="1"/>
          </p:cNvSpPr>
          <p:nvPr>
            <p:ph type="body" orient="vert" idx="1"/>
          </p:nvPr>
        </p:nvSpPr>
        <p:spPr/>
        <p:txBody>
          <a:bodyPr vert="eaVert"/>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14" name="Date Placeholder 3"/>
          <p:cNvSpPr>
            <a:spLocks noGrp="1"/>
          </p:cNvSpPr>
          <p:nvPr>
            <p:ph type="dt" sz="half" idx="10"/>
          </p:nvPr>
        </p:nvSpPr>
        <p:spPr/>
        <p:txBody>
          <a:bodyPr/>
          <a:p>
            <a:fld id="{DA741581-C4A6-43B7-A212-170C6B70A2D3}" type="datetimeFigureOut">
              <a:rPr lang="en-US" smtClean="0"/>
              <a:t>2/18/2023</a:t>
            </a:fld>
            <a:endParaRPr lang="en-US"/>
          </a:p>
        </p:txBody>
      </p:sp>
      <p:sp>
        <p:nvSpPr>
          <p:cNvPr id="1048815" name="Footer Placeholder 4"/>
          <p:cNvSpPr>
            <a:spLocks noGrp="1"/>
          </p:cNvSpPr>
          <p:nvPr>
            <p:ph type="ftr" sz="quarter" idx="11"/>
          </p:nvPr>
        </p:nvSpPr>
        <p:spPr/>
        <p:txBody>
          <a:bodyPr/>
          <a:p>
            <a:endParaRPr lang="en-US"/>
          </a:p>
        </p:txBody>
      </p:sp>
      <p:sp>
        <p:nvSpPr>
          <p:cNvPr id="1048816" name="Slide Number Placeholder 5"/>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34" name=""/>
        <p:cNvGrpSpPr/>
        <p:nvPr/>
      </p:nvGrpSpPr>
      <p:grpSpPr>
        <a:xfrm>
          <a:off x="0" y="0"/>
          <a:ext cx="0" cy="0"/>
          <a:chOff x="0" y="0"/>
          <a:chExt cx="0" cy="0"/>
        </a:xfrm>
      </p:grpSpPr>
      <p:sp>
        <p:nvSpPr>
          <p:cNvPr id="1048796" name="Vertical Title 1"/>
          <p:cNvSpPr>
            <a:spLocks noGrp="1"/>
          </p:cNvSpPr>
          <p:nvPr>
            <p:ph type="title" orient="vert"/>
          </p:nvPr>
        </p:nvSpPr>
        <p:spPr>
          <a:xfrm>
            <a:off x="6543676" y="365125"/>
            <a:ext cx="1971675" cy="5811838"/>
          </a:xfrm>
        </p:spPr>
        <p:txBody>
          <a:bodyPr vert="eaVert"/>
          <a:p>
            <a:r>
              <a:rPr sz="3300" lang="en-US"/>
              <a:t>Click to edit Master title style</a:t>
            </a:r>
            <a:endParaRPr dirty="0" sz="3300" lang="en-US"/>
          </a:p>
        </p:txBody>
      </p:sp>
      <p:sp>
        <p:nvSpPr>
          <p:cNvPr id="1048797" name="Vertical Text Placeholder 2"/>
          <p:cNvSpPr>
            <a:spLocks noGrp="1"/>
          </p:cNvSpPr>
          <p:nvPr>
            <p:ph type="body" orient="vert" idx="1"/>
          </p:nvPr>
        </p:nvSpPr>
        <p:spPr>
          <a:xfrm>
            <a:off x="628650" y="365125"/>
            <a:ext cx="5800725" cy="5811838"/>
          </a:xfrm>
        </p:spPr>
        <p:txBody>
          <a:bodyPr vert="eaVert"/>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798" name="Date Placeholder 3"/>
          <p:cNvSpPr>
            <a:spLocks noGrp="1"/>
          </p:cNvSpPr>
          <p:nvPr>
            <p:ph type="dt" sz="half" idx="10"/>
          </p:nvPr>
        </p:nvSpPr>
        <p:spPr/>
        <p:txBody>
          <a:bodyPr/>
          <a:p>
            <a:fld id="{DA741581-C4A6-43B7-A212-170C6B70A2D3}" type="datetimeFigureOut">
              <a:rPr lang="en-US" smtClean="0"/>
              <a:t>2/18/2023</a:t>
            </a:fld>
            <a:endParaRPr lang="en-US"/>
          </a:p>
        </p:txBody>
      </p:sp>
      <p:sp>
        <p:nvSpPr>
          <p:cNvPr id="1048799" name="Footer Placeholder 4"/>
          <p:cNvSpPr>
            <a:spLocks noGrp="1"/>
          </p:cNvSpPr>
          <p:nvPr>
            <p:ph type="ftr" sz="quarter" idx="11"/>
          </p:nvPr>
        </p:nvSpPr>
        <p:spPr/>
        <p:txBody>
          <a:bodyPr/>
          <a:p>
            <a:endParaRPr lang="en-US"/>
          </a:p>
        </p:txBody>
      </p:sp>
      <p:sp>
        <p:nvSpPr>
          <p:cNvPr id="1048800" name="Slide Number Placeholder 5"/>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35" name=""/>
        <p:cNvGrpSpPr/>
        <p:nvPr/>
      </p:nvGrpSpPr>
      <p:grpSpPr>
        <a:xfrm>
          <a:off x="0" y="0"/>
          <a:ext cx="0" cy="0"/>
          <a:chOff x="0" y="0"/>
          <a:chExt cx="0" cy="0"/>
        </a:xfrm>
      </p:grpSpPr>
      <p:sp>
        <p:nvSpPr>
          <p:cNvPr id="1048801" name="Title 1"/>
          <p:cNvSpPr>
            <a:spLocks noGrp="1"/>
          </p:cNvSpPr>
          <p:nvPr>
            <p:ph type="title"/>
          </p:nvPr>
        </p:nvSpPr>
        <p:spPr/>
        <p:txBody>
          <a:bodyPr/>
          <a:p>
            <a:r>
              <a:rPr lang="en-US"/>
              <a:t>Click to edit Master title style</a:t>
            </a:r>
            <a:endParaRPr dirty="0" lang="en-US"/>
          </a:p>
        </p:txBody>
      </p:sp>
      <p:sp>
        <p:nvSpPr>
          <p:cNvPr id="1048802" name="Content Placeholder 2"/>
          <p:cNvSpPr>
            <a:spLocks noGrp="1"/>
          </p:cNvSpPr>
          <p:nvPr>
            <p:ph idx="1"/>
          </p:nvPr>
        </p:nvSpPr>
        <p:spPr/>
        <p:txBody>
          <a:bodyPr/>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1048803" name="Date Placeholder 3"/>
          <p:cNvSpPr>
            <a:spLocks noGrp="1"/>
          </p:cNvSpPr>
          <p:nvPr>
            <p:ph type="dt" sz="half" idx="10"/>
          </p:nvPr>
        </p:nvSpPr>
        <p:spPr/>
        <p:txBody>
          <a:bodyPr/>
          <a:p>
            <a:fld id="{DA741581-C4A6-43B7-A212-170C6B70A2D3}" type="datetimeFigureOut">
              <a:rPr lang="en-US" smtClean="0"/>
              <a:t>2/18/2023</a:t>
            </a:fld>
            <a:endParaRPr lang="en-US"/>
          </a:p>
        </p:txBody>
      </p:sp>
      <p:sp>
        <p:nvSpPr>
          <p:cNvPr id="1048804" name="Footer Placeholder 4"/>
          <p:cNvSpPr>
            <a:spLocks noGrp="1"/>
          </p:cNvSpPr>
          <p:nvPr>
            <p:ph type="ftr" sz="quarter" idx="11"/>
          </p:nvPr>
        </p:nvSpPr>
        <p:spPr/>
        <p:txBody>
          <a:bodyPr/>
          <a:p>
            <a:endParaRPr lang="en-US"/>
          </a:p>
        </p:txBody>
      </p:sp>
      <p:sp>
        <p:nvSpPr>
          <p:cNvPr id="1048805" name="Slide Number Placeholder 5"/>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38" name=""/>
        <p:cNvGrpSpPr/>
        <p:nvPr/>
      </p:nvGrpSpPr>
      <p:grpSpPr>
        <a:xfrm>
          <a:off x="0" y="0"/>
          <a:ext cx="0" cy="0"/>
          <a:chOff x="0" y="0"/>
          <a:chExt cx="0" cy="0"/>
        </a:xfrm>
      </p:grpSpPr>
      <p:sp>
        <p:nvSpPr>
          <p:cNvPr id="1048817" name="Title 1"/>
          <p:cNvSpPr>
            <a:spLocks noGrp="1"/>
          </p:cNvSpPr>
          <p:nvPr>
            <p:ph type="title"/>
          </p:nvPr>
        </p:nvSpPr>
        <p:spPr>
          <a:xfrm>
            <a:off x="623888" y="1709739"/>
            <a:ext cx="7886700" cy="2852736"/>
          </a:xfrm>
        </p:spPr>
        <p:txBody>
          <a:bodyPr anchor="b"/>
          <a:lstStyle>
            <a:lvl1pPr>
              <a:defRPr sz="8000"/>
            </a:lvl1pPr>
          </a:lstStyle>
          <a:p>
            <a:r>
              <a:rPr sz="4500" lang="en-US"/>
              <a:t>Click to edit Master title style</a:t>
            </a:r>
            <a:endParaRPr dirty="0" sz="4500" lang="en-US"/>
          </a:p>
        </p:txBody>
      </p:sp>
      <p:sp>
        <p:nvSpPr>
          <p:cNvPr id="1048818" name="Text Placeholder 2"/>
          <p:cNvSpPr>
            <a:spLocks noGrp="1"/>
          </p:cNvSpPr>
          <p:nvPr>
            <p:ph type="body" idx="1"/>
          </p:nvPr>
        </p:nvSpPr>
        <p:spPr>
          <a:xfrm>
            <a:off x="623888" y="4589464"/>
            <a:ext cx="7886700" cy="1500186"/>
          </a:xfrm>
        </p:spPr>
        <p:txBody>
          <a:bodyPr/>
          <a:lstStyle>
            <a:lvl1pPr indent="0" marL="0">
              <a:buNone/>
              <a:defRPr sz="3200">
                <a:solidFill>
                  <a:schemeClr val="tx1"/>
                </a:solidFill>
              </a:defRPr>
            </a:lvl1pPr>
            <a:lvl2pPr indent="0" marL="609585">
              <a:buNone/>
              <a:defRPr sz="2667">
                <a:solidFill>
                  <a:schemeClr val="tx1">
                    <a:tint val="75000"/>
                  </a:schemeClr>
                </a:solidFill>
              </a:defRPr>
            </a:lvl2pPr>
            <a:lvl3pPr indent="0" marL="1219170">
              <a:buNone/>
              <a:defRPr sz="2400">
                <a:solidFill>
                  <a:schemeClr val="tx1">
                    <a:tint val="75000"/>
                  </a:schemeClr>
                </a:solidFill>
              </a:defRPr>
            </a:lvl3pPr>
            <a:lvl4pPr indent="0" marL="1828754">
              <a:buNone/>
              <a:defRPr sz="2133">
                <a:solidFill>
                  <a:schemeClr val="tx1">
                    <a:tint val="75000"/>
                  </a:schemeClr>
                </a:solidFill>
              </a:defRPr>
            </a:lvl4pPr>
            <a:lvl5pPr indent="0" marL="2438339">
              <a:buNone/>
              <a:defRPr sz="2133">
                <a:solidFill>
                  <a:schemeClr val="tx1">
                    <a:tint val="75000"/>
                  </a:schemeClr>
                </a:solidFill>
              </a:defRPr>
            </a:lvl5pPr>
            <a:lvl6pPr indent="0" marL="3047924">
              <a:buNone/>
              <a:defRPr sz="2133">
                <a:solidFill>
                  <a:schemeClr val="tx1">
                    <a:tint val="75000"/>
                  </a:schemeClr>
                </a:solidFill>
              </a:defRPr>
            </a:lvl6pPr>
            <a:lvl7pPr indent="0" marL="3657509">
              <a:buNone/>
              <a:defRPr sz="2133">
                <a:solidFill>
                  <a:schemeClr val="tx1">
                    <a:tint val="75000"/>
                  </a:schemeClr>
                </a:solidFill>
              </a:defRPr>
            </a:lvl7pPr>
            <a:lvl8pPr indent="0" marL="4267093">
              <a:buNone/>
              <a:defRPr sz="2133">
                <a:solidFill>
                  <a:schemeClr val="tx1">
                    <a:tint val="75000"/>
                  </a:schemeClr>
                </a:solidFill>
              </a:defRPr>
            </a:lvl8pPr>
            <a:lvl9pPr indent="0" marL="4876678">
              <a:buNone/>
              <a:defRPr sz="2133">
                <a:solidFill>
                  <a:schemeClr val="tx1">
                    <a:tint val="75000"/>
                  </a:schemeClr>
                </a:solidFill>
              </a:defRPr>
            </a:lvl9pPr>
          </a:lstStyle>
          <a:p>
            <a:pPr lvl="0"/>
            <a:r>
              <a:rPr sz="1800" lang="en-US"/>
              <a:t>Edit Master text styles</a:t>
            </a:r>
            <a:endParaRPr sz="1800" lang="en-US"/>
          </a:p>
        </p:txBody>
      </p:sp>
      <p:sp>
        <p:nvSpPr>
          <p:cNvPr id="1048819" name="Date Placeholder 3"/>
          <p:cNvSpPr>
            <a:spLocks noGrp="1"/>
          </p:cNvSpPr>
          <p:nvPr>
            <p:ph type="dt" sz="half" idx="10"/>
          </p:nvPr>
        </p:nvSpPr>
        <p:spPr/>
        <p:txBody>
          <a:bodyPr/>
          <a:p>
            <a:fld id="{DA741581-C4A6-43B7-A212-170C6B70A2D3}" type="datetimeFigureOut">
              <a:rPr lang="en-US" smtClean="0"/>
              <a:t>2/18/2023</a:t>
            </a:fld>
            <a:endParaRPr lang="en-US"/>
          </a:p>
        </p:txBody>
      </p:sp>
      <p:sp>
        <p:nvSpPr>
          <p:cNvPr id="1048820" name="Footer Placeholder 4"/>
          <p:cNvSpPr>
            <a:spLocks noGrp="1"/>
          </p:cNvSpPr>
          <p:nvPr>
            <p:ph type="ftr" sz="quarter" idx="11"/>
          </p:nvPr>
        </p:nvSpPr>
        <p:spPr/>
        <p:txBody>
          <a:bodyPr/>
          <a:p>
            <a:endParaRPr lang="en-US"/>
          </a:p>
        </p:txBody>
      </p:sp>
      <p:sp>
        <p:nvSpPr>
          <p:cNvPr id="1048821" name="Slide Number Placeholder 5"/>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39" name=""/>
        <p:cNvGrpSpPr/>
        <p:nvPr/>
      </p:nvGrpSpPr>
      <p:grpSpPr>
        <a:xfrm>
          <a:off x="0" y="0"/>
          <a:ext cx="0" cy="0"/>
          <a:chOff x="0" y="0"/>
          <a:chExt cx="0" cy="0"/>
        </a:xfrm>
      </p:grpSpPr>
      <p:sp>
        <p:nvSpPr>
          <p:cNvPr id="1048822" name="Title 1"/>
          <p:cNvSpPr>
            <a:spLocks noGrp="1"/>
          </p:cNvSpPr>
          <p:nvPr>
            <p:ph type="title"/>
          </p:nvPr>
        </p:nvSpPr>
        <p:spPr/>
        <p:txBody>
          <a:bodyPr/>
          <a:p>
            <a:r>
              <a:rPr lang="en-US"/>
              <a:t>Click to edit Master title style</a:t>
            </a:r>
            <a:endParaRPr dirty="0" lang="en-US"/>
          </a:p>
        </p:txBody>
      </p:sp>
      <p:sp>
        <p:nvSpPr>
          <p:cNvPr id="1048823" name="Content Placeholder 2"/>
          <p:cNvSpPr>
            <a:spLocks noGrp="1"/>
          </p:cNvSpPr>
          <p:nvPr>
            <p:ph sz="half" idx="1"/>
          </p:nvPr>
        </p:nvSpPr>
        <p:spPr>
          <a:xfrm>
            <a:off x="628650" y="1825625"/>
            <a:ext cx="3886200" cy="4351338"/>
          </a:xfrm>
        </p:spPr>
        <p:txBody>
          <a:bodyPr/>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824" name="Content Placeholder 3"/>
          <p:cNvSpPr>
            <a:spLocks noGrp="1"/>
          </p:cNvSpPr>
          <p:nvPr>
            <p:ph sz="half" idx="2"/>
          </p:nvPr>
        </p:nvSpPr>
        <p:spPr>
          <a:xfrm>
            <a:off x="4629150" y="1825625"/>
            <a:ext cx="3886200" cy="4351338"/>
          </a:xfrm>
        </p:spPr>
        <p:txBody>
          <a:bodyPr/>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825" name="Date Placeholder 4"/>
          <p:cNvSpPr>
            <a:spLocks noGrp="1"/>
          </p:cNvSpPr>
          <p:nvPr>
            <p:ph type="dt" sz="half" idx="10"/>
          </p:nvPr>
        </p:nvSpPr>
        <p:spPr/>
        <p:txBody>
          <a:bodyPr/>
          <a:p>
            <a:fld id="{DA741581-C4A6-43B7-A212-170C6B70A2D3}" type="datetimeFigureOut">
              <a:rPr lang="en-US" smtClean="0"/>
              <a:t>2/18/2023</a:t>
            </a:fld>
            <a:endParaRPr lang="en-US"/>
          </a:p>
        </p:txBody>
      </p:sp>
      <p:sp>
        <p:nvSpPr>
          <p:cNvPr id="1048826" name="Footer Placeholder 5"/>
          <p:cNvSpPr>
            <a:spLocks noGrp="1"/>
          </p:cNvSpPr>
          <p:nvPr>
            <p:ph type="ftr" sz="quarter" idx="11"/>
          </p:nvPr>
        </p:nvSpPr>
        <p:spPr/>
        <p:txBody>
          <a:bodyPr/>
          <a:p>
            <a:endParaRPr lang="en-US"/>
          </a:p>
        </p:txBody>
      </p:sp>
      <p:sp>
        <p:nvSpPr>
          <p:cNvPr id="1048827" name="Slide Number Placeholder 6"/>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40" name=""/>
        <p:cNvGrpSpPr/>
        <p:nvPr/>
      </p:nvGrpSpPr>
      <p:grpSpPr>
        <a:xfrm>
          <a:off x="0" y="0"/>
          <a:ext cx="0" cy="0"/>
          <a:chOff x="0" y="0"/>
          <a:chExt cx="0" cy="0"/>
        </a:xfrm>
      </p:grpSpPr>
      <p:sp>
        <p:nvSpPr>
          <p:cNvPr id="1048828" name="Title 1"/>
          <p:cNvSpPr>
            <a:spLocks noGrp="1"/>
          </p:cNvSpPr>
          <p:nvPr>
            <p:ph type="title"/>
          </p:nvPr>
        </p:nvSpPr>
        <p:spPr>
          <a:xfrm>
            <a:off x="629841" y="365127"/>
            <a:ext cx="7886700" cy="1325562"/>
          </a:xfrm>
        </p:spPr>
        <p:txBody>
          <a:bodyPr/>
          <a:p>
            <a:r>
              <a:rPr sz="3300" lang="en-US"/>
              <a:t>Click to edit Master title style</a:t>
            </a:r>
            <a:endParaRPr dirty="0" sz="3300" lang="en-US"/>
          </a:p>
        </p:txBody>
      </p:sp>
      <p:sp>
        <p:nvSpPr>
          <p:cNvPr id="1048829" name="Text Placeholder 2"/>
          <p:cNvSpPr>
            <a:spLocks noGrp="1"/>
          </p:cNvSpPr>
          <p:nvPr>
            <p:ph type="body" idx="1"/>
          </p:nvPr>
        </p:nvSpPr>
        <p:spPr>
          <a:xfrm>
            <a:off x="629841" y="1681163"/>
            <a:ext cx="3868340" cy="823911"/>
          </a:xfrm>
        </p:spPr>
        <p:txBody>
          <a:bodyPr anchor="b"/>
          <a:lstStyle>
            <a:lvl1pPr indent="0" marL="0">
              <a:buNone/>
              <a:defRPr b="1" sz="3200"/>
            </a:lvl1pPr>
            <a:lvl2pPr indent="0" marL="609585">
              <a:buNone/>
              <a:defRPr b="1" sz="2667"/>
            </a:lvl2pPr>
            <a:lvl3pPr indent="0" marL="1219170">
              <a:buNone/>
              <a:defRPr b="1" sz="2400"/>
            </a:lvl3pPr>
            <a:lvl4pPr indent="0" marL="1828754">
              <a:buNone/>
              <a:defRPr b="1" sz="2133"/>
            </a:lvl4pPr>
            <a:lvl5pPr indent="0" marL="2438339">
              <a:buNone/>
              <a:defRPr b="1" sz="2133"/>
            </a:lvl5pPr>
            <a:lvl6pPr indent="0" marL="3047924">
              <a:buNone/>
              <a:defRPr b="1" sz="2133"/>
            </a:lvl6pPr>
            <a:lvl7pPr indent="0" marL="3657509">
              <a:buNone/>
              <a:defRPr b="1" sz="2133"/>
            </a:lvl7pPr>
            <a:lvl8pPr indent="0" marL="4267093">
              <a:buNone/>
              <a:defRPr b="1" sz="2133"/>
            </a:lvl8pPr>
            <a:lvl9pPr indent="0" marL="4876678">
              <a:buNone/>
              <a:defRPr b="1" sz="2133"/>
            </a:lvl9pPr>
          </a:lstStyle>
          <a:p>
            <a:pPr lvl="0"/>
            <a:r>
              <a:rPr sz="1800" lang="en-US"/>
              <a:t>Edit Master text styles</a:t>
            </a:r>
            <a:endParaRPr sz="1800" lang="en-US"/>
          </a:p>
        </p:txBody>
      </p:sp>
      <p:sp>
        <p:nvSpPr>
          <p:cNvPr id="1048830" name="Content Placeholder 3"/>
          <p:cNvSpPr>
            <a:spLocks noGrp="1"/>
          </p:cNvSpPr>
          <p:nvPr>
            <p:ph sz="half" idx="2"/>
          </p:nvPr>
        </p:nvSpPr>
        <p:spPr>
          <a:xfrm>
            <a:off x="629841" y="2505075"/>
            <a:ext cx="3868340" cy="3684588"/>
          </a:xfrm>
        </p:spPr>
        <p:txBody>
          <a:bodyPr/>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831" name="Text Placeholder 4"/>
          <p:cNvSpPr>
            <a:spLocks noGrp="1"/>
          </p:cNvSpPr>
          <p:nvPr>
            <p:ph type="body" sz="quarter" idx="3"/>
          </p:nvPr>
        </p:nvSpPr>
        <p:spPr>
          <a:xfrm>
            <a:off x="4629151" y="1681163"/>
            <a:ext cx="3887391" cy="823911"/>
          </a:xfrm>
        </p:spPr>
        <p:txBody>
          <a:bodyPr anchor="b"/>
          <a:lstStyle>
            <a:lvl1pPr indent="0" marL="0">
              <a:buNone/>
              <a:defRPr b="1" sz="3200"/>
            </a:lvl1pPr>
            <a:lvl2pPr indent="0" marL="609585">
              <a:buNone/>
              <a:defRPr b="1" sz="2667"/>
            </a:lvl2pPr>
            <a:lvl3pPr indent="0" marL="1219170">
              <a:buNone/>
              <a:defRPr b="1" sz="2400"/>
            </a:lvl3pPr>
            <a:lvl4pPr indent="0" marL="1828754">
              <a:buNone/>
              <a:defRPr b="1" sz="2133"/>
            </a:lvl4pPr>
            <a:lvl5pPr indent="0" marL="2438339">
              <a:buNone/>
              <a:defRPr b="1" sz="2133"/>
            </a:lvl5pPr>
            <a:lvl6pPr indent="0" marL="3047924">
              <a:buNone/>
              <a:defRPr b="1" sz="2133"/>
            </a:lvl6pPr>
            <a:lvl7pPr indent="0" marL="3657509">
              <a:buNone/>
              <a:defRPr b="1" sz="2133"/>
            </a:lvl7pPr>
            <a:lvl8pPr indent="0" marL="4267093">
              <a:buNone/>
              <a:defRPr b="1" sz="2133"/>
            </a:lvl8pPr>
            <a:lvl9pPr indent="0" marL="4876678">
              <a:buNone/>
              <a:defRPr b="1" sz="2133"/>
            </a:lvl9pPr>
          </a:lstStyle>
          <a:p>
            <a:pPr lvl="0"/>
            <a:r>
              <a:rPr sz="1800" lang="en-US"/>
              <a:t>Edit Master text styles</a:t>
            </a:r>
            <a:endParaRPr sz="1800" lang="en-US"/>
          </a:p>
        </p:txBody>
      </p:sp>
      <p:sp>
        <p:nvSpPr>
          <p:cNvPr id="1048832" name="Content Placeholder 5"/>
          <p:cNvSpPr>
            <a:spLocks noGrp="1"/>
          </p:cNvSpPr>
          <p:nvPr>
            <p:ph sz="quarter" idx="4"/>
          </p:nvPr>
        </p:nvSpPr>
        <p:spPr>
          <a:xfrm>
            <a:off x="4629151" y="2505075"/>
            <a:ext cx="3887391" cy="3684588"/>
          </a:xfrm>
        </p:spPr>
        <p:txBody>
          <a:bodyPr/>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833" name="Date Placeholder 6"/>
          <p:cNvSpPr>
            <a:spLocks noGrp="1"/>
          </p:cNvSpPr>
          <p:nvPr>
            <p:ph type="dt" sz="half" idx="10"/>
          </p:nvPr>
        </p:nvSpPr>
        <p:spPr/>
        <p:txBody>
          <a:bodyPr/>
          <a:p>
            <a:fld id="{DA741581-C4A6-43B7-A212-170C6B70A2D3}" type="datetimeFigureOut">
              <a:rPr lang="en-US" smtClean="0"/>
              <a:t>2/18/2023</a:t>
            </a:fld>
            <a:endParaRPr lang="en-US"/>
          </a:p>
        </p:txBody>
      </p:sp>
      <p:sp>
        <p:nvSpPr>
          <p:cNvPr id="1048834" name="Footer Placeholder 7"/>
          <p:cNvSpPr>
            <a:spLocks noGrp="1"/>
          </p:cNvSpPr>
          <p:nvPr>
            <p:ph type="ftr" sz="quarter" idx="11"/>
          </p:nvPr>
        </p:nvSpPr>
        <p:spPr/>
        <p:txBody>
          <a:bodyPr/>
          <a:p>
            <a:endParaRPr lang="en-US"/>
          </a:p>
        </p:txBody>
      </p:sp>
      <p:sp>
        <p:nvSpPr>
          <p:cNvPr id="1048835" name="Slide Number Placeholder 8"/>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33" name=""/>
        <p:cNvGrpSpPr/>
        <p:nvPr/>
      </p:nvGrpSpPr>
      <p:grpSpPr>
        <a:xfrm>
          <a:off x="0" y="0"/>
          <a:ext cx="0" cy="0"/>
          <a:chOff x="0" y="0"/>
          <a:chExt cx="0" cy="0"/>
        </a:xfrm>
      </p:grpSpPr>
      <p:sp>
        <p:nvSpPr>
          <p:cNvPr id="1048792" name="Title 1"/>
          <p:cNvSpPr>
            <a:spLocks noGrp="1"/>
          </p:cNvSpPr>
          <p:nvPr>
            <p:ph type="title"/>
          </p:nvPr>
        </p:nvSpPr>
        <p:spPr/>
        <p:txBody>
          <a:bodyPr/>
          <a:p>
            <a:r>
              <a:rPr lang="en-US"/>
              <a:t>Click to edit Master title style</a:t>
            </a:r>
            <a:endParaRPr dirty="0" lang="en-US"/>
          </a:p>
        </p:txBody>
      </p:sp>
      <p:sp>
        <p:nvSpPr>
          <p:cNvPr id="1048793" name="Date Placeholder 2"/>
          <p:cNvSpPr>
            <a:spLocks noGrp="1"/>
          </p:cNvSpPr>
          <p:nvPr>
            <p:ph type="dt" sz="half" idx="10"/>
          </p:nvPr>
        </p:nvSpPr>
        <p:spPr/>
        <p:txBody>
          <a:bodyPr/>
          <a:p>
            <a:fld id="{DA741581-C4A6-43B7-A212-170C6B70A2D3}" type="datetimeFigureOut">
              <a:rPr lang="en-US" smtClean="0"/>
              <a:t>2/18/2023</a:t>
            </a:fld>
            <a:endParaRPr lang="en-US"/>
          </a:p>
        </p:txBody>
      </p:sp>
      <p:sp>
        <p:nvSpPr>
          <p:cNvPr id="1048794" name="Footer Placeholder 3"/>
          <p:cNvSpPr>
            <a:spLocks noGrp="1"/>
          </p:cNvSpPr>
          <p:nvPr>
            <p:ph type="ftr" sz="quarter" idx="11"/>
          </p:nvPr>
        </p:nvSpPr>
        <p:spPr/>
        <p:txBody>
          <a:bodyPr/>
          <a:p>
            <a:endParaRPr lang="en-US"/>
          </a:p>
        </p:txBody>
      </p:sp>
      <p:sp>
        <p:nvSpPr>
          <p:cNvPr id="1048795" name="Slide Number Placeholder 4"/>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41" name=""/>
        <p:cNvGrpSpPr/>
        <p:nvPr/>
      </p:nvGrpSpPr>
      <p:grpSpPr>
        <a:xfrm>
          <a:off x="0" y="0"/>
          <a:ext cx="0" cy="0"/>
          <a:chOff x="0" y="0"/>
          <a:chExt cx="0" cy="0"/>
        </a:xfrm>
      </p:grpSpPr>
      <p:sp>
        <p:nvSpPr>
          <p:cNvPr id="1048836" name="Date Placeholder 1"/>
          <p:cNvSpPr>
            <a:spLocks noGrp="1"/>
          </p:cNvSpPr>
          <p:nvPr>
            <p:ph type="dt" sz="half" idx="10"/>
          </p:nvPr>
        </p:nvSpPr>
        <p:spPr/>
        <p:txBody>
          <a:bodyPr/>
          <a:p>
            <a:fld id="{DA741581-C4A6-43B7-A212-170C6B70A2D3}" type="datetimeFigureOut">
              <a:rPr lang="en-US" smtClean="0"/>
              <a:t>2/18/2023</a:t>
            </a:fld>
            <a:endParaRPr lang="en-US"/>
          </a:p>
        </p:txBody>
      </p:sp>
      <p:sp>
        <p:nvSpPr>
          <p:cNvPr id="1048837" name="Footer Placeholder 2"/>
          <p:cNvSpPr>
            <a:spLocks noGrp="1"/>
          </p:cNvSpPr>
          <p:nvPr>
            <p:ph type="ftr" sz="quarter" idx="11"/>
          </p:nvPr>
        </p:nvSpPr>
        <p:spPr/>
        <p:txBody>
          <a:bodyPr/>
          <a:p>
            <a:endParaRPr lang="en-US"/>
          </a:p>
        </p:txBody>
      </p:sp>
      <p:sp>
        <p:nvSpPr>
          <p:cNvPr id="1048838" name="Slide Number Placeholder 3"/>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42" name=""/>
        <p:cNvGrpSpPr/>
        <p:nvPr/>
      </p:nvGrpSpPr>
      <p:grpSpPr>
        <a:xfrm>
          <a:off x="0" y="0"/>
          <a:ext cx="0" cy="0"/>
          <a:chOff x="0" y="0"/>
          <a:chExt cx="0" cy="0"/>
        </a:xfrm>
      </p:grpSpPr>
      <p:sp>
        <p:nvSpPr>
          <p:cNvPr id="1048839" name="Title 1"/>
          <p:cNvSpPr>
            <a:spLocks noGrp="1"/>
          </p:cNvSpPr>
          <p:nvPr>
            <p:ph type="title"/>
          </p:nvPr>
        </p:nvSpPr>
        <p:spPr>
          <a:xfrm>
            <a:off x="629841" y="457200"/>
            <a:ext cx="2949177" cy="1600200"/>
          </a:xfrm>
        </p:spPr>
        <p:txBody>
          <a:bodyPr anchor="b"/>
          <a:lstStyle>
            <a:lvl1pPr>
              <a:defRPr sz="4267"/>
            </a:lvl1pPr>
          </a:lstStyle>
          <a:p>
            <a:r>
              <a:rPr sz="2400" lang="en-US"/>
              <a:t>Click to edit Master title style</a:t>
            </a:r>
            <a:endParaRPr dirty="0" sz="2400" lang="en-US"/>
          </a:p>
        </p:txBody>
      </p:sp>
      <p:sp>
        <p:nvSpPr>
          <p:cNvPr id="1048840" name="Content Placeholder 2"/>
          <p:cNvSpPr>
            <a:spLocks noGrp="1"/>
          </p:cNvSpPr>
          <p:nvPr>
            <p:ph idx="1"/>
          </p:nvPr>
        </p:nvSpPr>
        <p:spPr>
          <a:xfrm>
            <a:off x="3887391" y="987426"/>
            <a:ext cx="4629150" cy="4873625"/>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sz="2400" lang="en-US"/>
              <a:t>Edit Master text styles</a:t>
            </a:r>
            <a:endParaRPr sz="2400" lang="en-US"/>
          </a:p>
          <a:p>
            <a:pPr lvl="1"/>
            <a:r>
              <a:rPr sz="2099" lang="en-US"/>
              <a:t>Second level</a:t>
            </a:r>
            <a:endParaRPr sz="2099" lang="en-US"/>
          </a:p>
          <a:p>
            <a:pPr lvl="2"/>
            <a:r>
              <a:rPr sz="1800" lang="en-US"/>
              <a:t>Third level</a:t>
            </a:r>
            <a:endParaRPr sz="1800" lang="en-US"/>
          </a:p>
          <a:p>
            <a:pPr lvl="3"/>
            <a:r>
              <a:rPr sz="1500" lang="en-US"/>
              <a:t>Fourth level</a:t>
            </a:r>
            <a:endParaRPr sz="1500" lang="en-US"/>
          </a:p>
          <a:p>
            <a:pPr lvl="4"/>
            <a:r>
              <a:rPr sz="1500" lang="en-US"/>
              <a:t>Fifth level</a:t>
            </a:r>
            <a:endParaRPr dirty="0" sz="1500" lang="en-US"/>
          </a:p>
        </p:txBody>
      </p:sp>
      <p:sp>
        <p:nvSpPr>
          <p:cNvPr id="1048841" name="Text Placeholder 3"/>
          <p:cNvSpPr>
            <a:spLocks noGrp="1"/>
          </p:cNvSpPr>
          <p:nvPr>
            <p:ph type="body" sz="half" idx="2"/>
          </p:nvPr>
        </p:nvSpPr>
        <p:spPr>
          <a:xfrm>
            <a:off x="629841" y="2057400"/>
            <a:ext cx="2949177" cy="3811587"/>
          </a:xfrm>
        </p:spPr>
        <p:txBody>
          <a:bodyPr/>
          <a:lstStyle>
            <a:lvl1pPr indent="0" marL="0">
              <a:buNone/>
              <a:defRPr sz="2133"/>
            </a:lvl1pPr>
            <a:lvl2pPr indent="0" marL="609585">
              <a:buNone/>
              <a:defRPr sz="1867"/>
            </a:lvl2pPr>
            <a:lvl3pPr indent="0" marL="1219170">
              <a:buNone/>
              <a:defRPr sz="1600"/>
            </a:lvl3pPr>
            <a:lvl4pPr indent="0" marL="1828754">
              <a:buNone/>
              <a:defRPr sz="1333"/>
            </a:lvl4pPr>
            <a:lvl5pPr indent="0" marL="2438339">
              <a:buNone/>
              <a:defRPr sz="1333"/>
            </a:lvl5pPr>
            <a:lvl6pPr indent="0" marL="3047924">
              <a:buNone/>
              <a:defRPr sz="1333"/>
            </a:lvl6pPr>
            <a:lvl7pPr indent="0" marL="3657509">
              <a:buNone/>
              <a:defRPr sz="1333"/>
            </a:lvl7pPr>
            <a:lvl8pPr indent="0" marL="4267093">
              <a:buNone/>
              <a:defRPr sz="1333"/>
            </a:lvl8pPr>
            <a:lvl9pPr indent="0" marL="4876678">
              <a:buNone/>
              <a:defRPr sz="1333"/>
            </a:lvl9pPr>
          </a:lstStyle>
          <a:p>
            <a:pPr lvl="0"/>
            <a:r>
              <a:rPr sz="1199" lang="en-US"/>
              <a:t>Edit Master text styles</a:t>
            </a:r>
            <a:endParaRPr sz="1199" lang="en-US"/>
          </a:p>
        </p:txBody>
      </p:sp>
      <p:sp>
        <p:nvSpPr>
          <p:cNvPr id="1048842" name="Date Placeholder 4"/>
          <p:cNvSpPr>
            <a:spLocks noGrp="1"/>
          </p:cNvSpPr>
          <p:nvPr>
            <p:ph type="dt" sz="half" idx="10"/>
          </p:nvPr>
        </p:nvSpPr>
        <p:spPr/>
        <p:txBody>
          <a:bodyPr/>
          <a:p>
            <a:fld id="{DA741581-C4A6-43B7-A212-170C6B70A2D3}" type="datetimeFigureOut">
              <a:rPr lang="en-US" smtClean="0"/>
              <a:t>2/18/2023</a:t>
            </a:fld>
            <a:endParaRPr lang="en-US"/>
          </a:p>
        </p:txBody>
      </p:sp>
      <p:sp>
        <p:nvSpPr>
          <p:cNvPr id="1048843" name="Footer Placeholder 5"/>
          <p:cNvSpPr>
            <a:spLocks noGrp="1"/>
          </p:cNvSpPr>
          <p:nvPr>
            <p:ph type="ftr" sz="quarter" idx="11"/>
          </p:nvPr>
        </p:nvSpPr>
        <p:spPr/>
        <p:txBody>
          <a:bodyPr/>
          <a:p>
            <a:endParaRPr lang="en-US"/>
          </a:p>
        </p:txBody>
      </p:sp>
      <p:sp>
        <p:nvSpPr>
          <p:cNvPr id="1048844" name="Slide Number Placeholder 6"/>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36" name=""/>
        <p:cNvGrpSpPr/>
        <p:nvPr/>
      </p:nvGrpSpPr>
      <p:grpSpPr>
        <a:xfrm>
          <a:off x="0" y="0"/>
          <a:ext cx="0" cy="0"/>
          <a:chOff x="0" y="0"/>
          <a:chExt cx="0" cy="0"/>
        </a:xfrm>
      </p:grpSpPr>
      <p:sp>
        <p:nvSpPr>
          <p:cNvPr id="1048806" name="Title 1"/>
          <p:cNvSpPr>
            <a:spLocks noGrp="1"/>
          </p:cNvSpPr>
          <p:nvPr>
            <p:ph type="title"/>
          </p:nvPr>
        </p:nvSpPr>
        <p:spPr>
          <a:xfrm>
            <a:off x="629841" y="457200"/>
            <a:ext cx="2949177" cy="1600200"/>
          </a:xfrm>
        </p:spPr>
        <p:txBody>
          <a:bodyPr anchor="b"/>
          <a:lstStyle>
            <a:lvl1pPr>
              <a:defRPr sz="4267"/>
            </a:lvl1pPr>
          </a:lstStyle>
          <a:p>
            <a:r>
              <a:rPr sz="2400" lang="en-US"/>
              <a:t>Click to edit Master title style</a:t>
            </a:r>
            <a:endParaRPr dirty="0" sz="2400" lang="en-US"/>
          </a:p>
        </p:txBody>
      </p:sp>
      <p:sp>
        <p:nvSpPr>
          <p:cNvPr id="1048807" name="Picture Placeholder 2"/>
          <p:cNvSpPr>
            <a:spLocks noChangeAspect="1" noGrp="1"/>
          </p:cNvSpPr>
          <p:nvPr>
            <p:ph type="pic" idx="1"/>
          </p:nvPr>
        </p:nvSpPr>
        <p:spPr>
          <a:xfrm>
            <a:off x="3887391" y="987426"/>
            <a:ext cx="4629150" cy="4873625"/>
          </a:xfrm>
        </p:spPr>
        <p:txBody>
          <a:bodyPr anchor="t"/>
          <a:lstStyle>
            <a:lvl1pPr indent="0" marL="0">
              <a:buNone/>
              <a:defRPr sz="4267"/>
            </a:lvl1pPr>
            <a:lvl2pPr indent="0" marL="609585">
              <a:buNone/>
              <a:defRPr sz="3733"/>
            </a:lvl2pPr>
            <a:lvl3pPr indent="0" marL="1219170">
              <a:buNone/>
              <a:defRPr sz="3200"/>
            </a:lvl3pPr>
            <a:lvl4pPr indent="0" marL="1828754">
              <a:buNone/>
              <a:defRPr sz="2667"/>
            </a:lvl4pPr>
            <a:lvl5pPr indent="0" marL="2438339">
              <a:buNone/>
              <a:defRPr sz="2667"/>
            </a:lvl5pPr>
            <a:lvl6pPr indent="0" marL="3047924">
              <a:buNone/>
              <a:defRPr sz="2667"/>
            </a:lvl6pPr>
            <a:lvl7pPr indent="0" marL="3657509">
              <a:buNone/>
              <a:defRPr sz="2667"/>
            </a:lvl7pPr>
            <a:lvl8pPr indent="0" marL="4267093">
              <a:buNone/>
              <a:defRPr sz="2667"/>
            </a:lvl8pPr>
            <a:lvl9pPr indent="0" marL="4876678">
              <a:buNone/>
              <a:defRPr sz="2667"/>
            </a:lvl9pPr>
          </a:lstStyle>
          <a:p>
            <a:r>
              <a:rPr lang="en-US"/>
              <a:t>Click icon to add picture</a:t>
            </a:r>
            <a:endParaRPr dirty="0" lang="en-US"/>
          </a:p>
        </p:txBody>
      </p:sp>
      <p:sp>
        <p:nvSpPr>
          <p:cNvPr id="1048808" name="Text Placeholder 3"/>
          <p:cNvSpPr>
            <a:spLocks noGrp="1"/>
          </p:cNvSpPr>
          <p:nvPr>
            <p:ph type="body" sz="half" idx="2"/>
          </p:nvPr>
        </p:nvSpPr>
        <p:spPr>
          <a:xfrm>
            <a:off x="629841" y="2057400"/>
            <a:ext cx="2949177" cy="3811587"/>
          </a:xfrm>
        </p:spPr>
        <p:txBody>
          <a:bodyPr/>
          <a:lstStyle>
            <a:lvl1pPr indent="0" marL="0">
              <a:buNone/>
              <a:defRPr sz="2133"/>
            </a:lvl1pPr>
            <a:lvl2pPr indent="0" marL="609585">
              <a:buNone/>
              <a:defRPr sz="1867"/>
            </a:lvl2pPr>
            <a:lvl3pPr indent="0" marL="1219170">
              <a:buNone/>
              <a:defRPr sz="1600"/>
            </a:lvl3pPr>
            <a:lvl4pPr indent="0" marL="1828754">
              <a:buNone/>
              <a:defRPr sz="1333"/>
            </a:lvl4pPr>
            <a:lvl5pPr indent="0" marL="2438339">
              <a:buNone/>
              <a:defRPr sz="1333"/>
            </a:lvl5pPr>
            <a:lvl6pPr indent="0" marL="3047924">
              <a:buNone/>
              <a:defRPr sz="1333"/>
            </a:lvl6pPr>
            <a:lvl7pPr indent="0" marL="3657509">
              <a:buNone/>
              <a:defRPr sz="1333"/>
            </a:lvl7pPr>
            <a:lvl8pPr indent="0" marL="4267093">
              <a:buNone/>
              <a:defRPr sz="1333"/>
            </a:lvl8pPr>
            <a:lvl9pPr indent="0" marL="4876678">
              <a:buNone/>
              <a:defRPr sz="1333"/>
            </a:lvl9pPr>
          </a:lstStyle>
          <a:p>
            <a:pPr lvl="0"/>
            <a:r>
              <a:rPr sz="1199" lang="en-US"/>
              <a:t>Edit Master text styles</a:t>
            </a:r>
            <a:endParaRPr sz="1199" lang="en-US"/>
          </a:p>
        </p:txBody>
      </p:sp>
      <p:sp>
        <p:nvSpPr>
          <p:cNvPr id="1048809" name="Date Placeholder 4"/>
          <p:cNvSpPr>
            <a:spLocks noGrp="1"/>
          </p:cNvSpPr>
          <p:nvPr>
            <p:ph type="dt" sz="half" idx="10"/>
          </p:nvPr>
        </p:nvSpPr>
        <p:spPr/>
        <p:txBody>
          <a:bodyPr/>
          <a:p>
            <a:fld id="{DA741581-C4A6-43B7-A212-170C6B70A2D3}" type="datetimeFigureOut">
              <a:rPr lang="en-US" smtClean="0"/>
              <a:t>2/18/2023</a:t>
            </a:fld>
            <a:endParaRPr lang="en-US"/>
          </a:p>
        </p:txBody>
      </p:sp>
      <p:sp>
        <p:nvSpPr>
          <p:cNvPr id="1048810" name="Footer Placeholder 5"/>
          <p:cNvSpPr>
            <a:spLocks noGrp="1"/>
          </p:cNvSpPr>
          <p:nvPr>
            <p:ph type="ftr" sz="quarter" idx="11"/>
          </p:nvPr>
        </p:nvSpPr>
        <p:spPr/>
        <p:txBody>
          <a:bodyPr/>
          <a:p>
            <a:endParaRPr lang="en-US"/>
          </a:p>
        </p:txBody>
      </p:sp>
      <p:sp>
        <p:nvSpPr>
          <p:cNvPr id="1048811" name="Slide Number Placeholder 6"/>
          <p:cNvSpPr>
            <a:spLocks noGrp="1"/>
          </p:cNvSpPr>
          <p:nvPr>
            <p:ph type="sldNum" sz="quarter" idx="12"/>
          </p:nvPr>
        </p:nvSpPr>
        <p:spPr/>
        <p:txBody>
          <a:bodyPr/>
          <a:p>
            <a:fld id="{BCE78C1A-3B63-442D-B98F-F162A1F3FBF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51" name=""/>
        <p:cNvGrpSpPr/>
        <p:nvPr/>
      </p:nvGrpSpPr>
      <p:grpSpPr>
        <a:xfrm>
          <a:off x="0" y="0"/>
          <a:ext cx="0" cy="0"/>
          <a:chOff x="0" y="0"/>
          <a:chExt cx="0" cy="0"/>
        </a:xfrm>
      </p:grpSpPr>
      <p:sp>
        <p:nvSpPr>
          <p:cNvPr id="1048576" name="Title Placeholder 1"/>
          <p:cNvSpPr>
            <a:spLocks noGrp="1"/>
          </p:cNvSpPr>
          <p:nvPr>
            <p:ph type="title"/>
          </p:nvPr>
        </p:nvSpPr>
        <p:spPr>
          <a:xfrm>
            <a:off x="628650" y="365127"/>
            <a:ext cx="7886700" cy="1325562"/>
          </a:xfrm>
          <a:prstGeom prst="rect"/>
        </p:spPr>
        <p:txBody>
          <a:bodyPr anchor="ctr" bIns="45720" lIns="91440" rIns="91440" rtlCol="0" tIns="45720" vert="horz">
            <a:normAutofit/>
          </a:bodyPr>
          <a:p>
            <a:r>
              <a:rPr sz="3300" lang="en-US"/>
              <a:t>Click to edit Master title style</a:t>
            </a:r>
            <a:endParaRPr dirty="0" sz="3300" lang="en-US"/>
          </a:p>
        </p:txBody>
      </p:sp>
      <p:sp>
        <p:nvSpPr>
          <p:cNvPr id="1048577" name="Text Placeholder 2"/>
          <p:cNvSpPr>
            <a:spLocks noGrp="1"/>
          </p:cNvSpPr>
          <p:nvPr>
            <p:ph type="body" idx="1"/>
          </p:nvPr>
        </p:nvSpPr>
        <p:spPr>
          <a:xfrm>
            <a:off x="628650" y="1825625"/>
            <a:ext cx="7886700" cy="4351338"/>
          </a:xfrm>
          <a:prstGeom prst="rect"/>
        </p:spPr>
        <p:txBody>
          <a:bodyPr bIns="45720" lIns="91440" rIns="91440" rtlCol="0" tIns="45720" vert="horz">
            <a:normAutofit/>
          </a:bodyPr>
          <a:p>
            <a:pPr lvl="0"/>
            <a:r>
              <a:rPr sz="2099" lang="en-US"/>
              <a:t>Edit Master text styles</a:t>
            </a:r>
            <a:endParaRPr sz="2099" lang="en-US"/>
          </a:p>
          <a:p>
            <a:pPr lvl="1"/>
            <a:r>
              <a:rPr sz="1800" lang="en-US"/>
              <a:t>Second level</a:t>
            </a:r>
            <a:endParaRPr sz="1800" lang="en-US"/>
          </a:p>
          <a:p>
            <a:pPr lvl="2"/>
            <a:r>
              <a:rPr sz="1500" lang="en-US"/>
              <a:t>Third level</a:t>
            </a:r>
            <a:endParaRPr sz="1500" lang="en-US"/>
          </a:p>
          <a:p>
            <a:pPr lvl="3"/>
            <a:r>
              <a:rPr sz="1350" lang="en-US"/>
              <a:t>Fourth level</a:t>
            </a:r>
            <a:endParaRPr sz="1350" lang="en-US"/>
          </a:p>
          <a:p>
            <a:pPr lvl="4"/>
            <a:r>
              <a:rPr sz="1350" lang="en-US"/>
              <a:t>Fifth level</a:t>
            </a:r>
            <a:endParaRPr dirty="0" sz="1350" lang="en-US"/>
          </a:p>
        </p:txBody>
      </p:sp>
      <p:sp>
        <p:nvSpPr>
          <p:cNvPr id="1048578" name="Date Placeholder 3"/>
          <p:cNvSpPr>
            <a:spLocks noGrp="1"/>
          </p:cNvSpPr>
          <p:nvPr>
            <p:ph type="dt" sz="half" idx="2"/>
          </p:nvPr>
        </p:nvSpPr>
        <p:spPr>
          <a:xfrm>
            <a:off x="628650" y="6356352"/>
            <a:ext cx="2057400" cy="365124"/>
          </a:xfrm>
          <a:prstGeom prst="rect"/>
        </p:spPr>
        <p:txBody>
          <a:bodyPr anchor="ctr" bIns="45720" lIns="91440" rIns="91440" rtlCol="0" tIns="45720" vert="horz"/>
          <a:lstStyle>
            <a:lvl1pPr algn="l">
              <a:defRPr sz="1600">
                <a:solidFill>
                  <a:schemeClr val="tx1">
                    <a:tint val="75000"/>
                  </a:schemeClr>
                </a:solidFill>
              </a:defRPr>
            </a:lvl1pPr>
          </a:lstStyle>
          <a:p>
            <a:fld id="{DA741581-C4A6-43B7-A212-170C6B70A2D3}" type="datetimeFigureOut">
              <a:rPr sz="900" lang="en-US" smtClean="0"/>
              <a:t>2/18/2023</a:t>
            </a:fld>
            <a:endParaRPr sz="900" lang="en-US"/>
          </a:p>
        </p:txBody>
      </p:sp>
      <p:sp>
        <p:nvSpPr>
          <p:cNvPr id="1048579" name="Footer Placeholder 4"/>
          <p:cNvSpPr>
            <a:spLocks noGrp="1"/>
          </p:cNvSpPr>
          <p:nvPr>
            <p:ph type="ftr" sz="quarter" idx="3"/>
          </p:nvPr>
        </p:nvSpPr>
        <p:spPr>
          <a:xfrm>
            <a:off x="3028950" y="6356352"/>
            <a:ext cx="3086100" cy="365124"/>
          </a:xfrm>
          <a:prstGeom prst="rect"/>
        </p:spPr>
        <p:txBody>
          <a:bodyPr anchor="ctr" bIns="45720" lIns="91440" rIns="91440" rtlCol="0" tIns="45720" vert="horz"/>
          <a:lstStyle>
            <a:lvl1pPr algn="ctr">
              <a:defRPr sz="1600">
                <a:solidFill>
                  <a:schemeClr val="tx1">
                    <a:tint val="75000"/>
                  </a:schemeClr>
                </a:solidFill>
              </a:defRPr>
            </a:lvl1pPr>
          </a:lstStyle>
          <a:p>
            <a:endParaRPr lang="en-US"/>
          </a:p>
        </p:txBody>
      </p:sp>
      <p:sp>
        <p:nvSpPr>
          <p:cNvPr id="1048580" name="Slide Number Placeholder 5"/>
          <p:cNvSpPr>
            <a:spLocks noGrp="1"/>
          </p:cNvSpPr>
          <p:nvPr>
            <p:ph type="sldNum" sz="quarter" idx="4"/>
          </p:nvPr>
        </p:nvSpPr>
        <p:spPr>
          <a:xfrm>
            <a:off x="6457950" y="6356352"/>
            <a:ext cx="2057400" cy="365124"/>
          </a:xfrm>
          <a:prstGeom prst="rect"/>
        </p:spPr>
        <p:txBody>
          <a:bodyPr anchor="ctr" bIns="45720" lIns="91440" rIns="91440" rtlCol="0" tIns="45720" vert="horz"/>
          <a:lstStyle>
            <a:lvl1pPr algn="r">
              <a:defRPr sz="1600">
                <a:solidFill>
                  <a:schemeClr val="tx1">
                    <a:tint val="75000"/>
                  </a:schemeClr>
                </a:solidFill>
              </a:defRPr>
            </a:lvl1pPr>
          </a:lstStyle>
          <a:p>
            <a:fld id="{BCE78C1A-3B63-442D-B98F-F162A1F3FBFA}" type="slidenum">
              <a:rPr sz="900" lang="en-US" smtClean="0"/>
              <a:t>‹#›</a:t>
            </a:fld>
            <a:endParaRPr sz="900" lang="en-US"/>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219170" eaLnBrk="1" hangingPunct="1" latinLnBrk="0" rtl="0">
        <a:lnSpc>
          <a:spcPct val="90000"/>
        </a:lnSpc>
        <a:spcBef>
          <a:spcPct val="0"/>
        </a:spcBef>
        <a:buNone/>
        <a:defRPr sz="5867" kern="1200">
          <a:solidFill>
            <a:schemeClr val="tx1"/>
          </a:solidFill>
          <a:latin typeface="+mj-lt"/>
          <a:ea typeface="+mj-ea"/>
          <a:cs typeface="+mj-cs"/>
        </a:defRPr>
      </a:lvl1pPr>
    </p:titleStyle>
    <p:bodyStyle>
      <a:lvl1pPr algn="l" defTabSz="1219170" eaLnBrk="1" hangingPunct="1" indent="-304792" latinLnBrk="0" marL="304792" rtl="0">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algn="l" defTabSz="1219170" eaLnBrk="1" hangingPunct="1" indent="-304792" latinLnBrk="0" marL="914377" rtl="0">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algn="l" defTabSz="1219170" eaLnBrk="1" hangingPunct="1" indent="-304792" latinLnBrk="0" marL="1523962" rtl="0">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algn="l" defTabSz="1219170" eaLnBrk="1" hangingPunct="1" indent="-304792" latinLnBrk="0" marL="2133547"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algn="l" defTabSz="1219170" eaLnBrk="1" hangingPunct="1" indent="-304792" latinLnBrk="0" marL="2743131"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algn="l" defTabSz="1219170" eaLnBrk="1" hangingPunct="1" indent="-304792" latinLnBrk="0" marL="3352716"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algn="l" defTabSz="1219170" eaLnBrk="1" hangingPunct="1" indent="-304792" latinLnBrk="0" marL="3962301"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algn="l" defTabSz="1219170" eaLnBrk="1" hangingPunct="1" indent="-304792" latinLnBrk="0" marL="4571886"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algn="l" defTabSz="1219170" eaLnBrk="1" hangingPunct="1" indent="-304792" latinLnBrk="0" marL="5181470" rtl="0">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algn="l" defTabSz="1219170" eaLnBrk="1" hangingPunct="1" latinLnBrk="0" marL="0" rtl="0">
        <a:defRPr sz="2400" kern="1200">
          <a:solidFill>
            <a:schemeClr val="tx1"/>
          </a:solidFill>
          <a:latin typeface="+mn-lt"/>
          <a:ea typeface="+mn-ea"/>
          <a:cs typeface="+mn-cs"/>
        </a:defRPr>
      </a:lvl1pPr>
      <a:lvl2pPr algn="l" defTabSz="1219170" eaLnBrk="1" hangingPunct="1" latinLnBrk="0" marL="609585" rtl="0">
        <a:defRPr sz="2400" kern="1200">
          <a:solidFill>
            <a:schemeClr val="tx1"/>
          </a:solidFill>
          <a:latin typeface="+mn-lt"/>
          <a:ea typeface="+mn-ea"/>
          <a:cs typeface="+mn-cs"/>
        </a:defRPr>
      </a:lvl2pPr>
      <a:lvl3pPr algn="l" defTabSz="1219170" eaLnBrk="1" hangingPunct="1" latinLnBrk="0" marL="1219170" rtl="0">
        <a:defRPr sz="2400" kern="1200">
          <a:solidFill>
            <a:schemeClr val="tx1"/>
          </a:solidFill>
          <a:latin typeface="+mn-lt"/>
          <a:ea typeface="+mn-ea"/>
          <a:cs typeface="+mn-cs"/>
        </a:defRPr>
      </a:lvl3pPr>
      <a:lvl4pPr algn="l" defTabSz="1219170" eaLnBrk="1" hangingPunct="1" latinLnBrk="0" marL="1828754" rtl="0">
        <a:defRPr sz="2400" kern="1200">
          <a:solidFill>
            <a:schemeClr val="tx1"/>
          </a:solidFill>
          <a:latin typeface="+mn-lt"/>
          <a:ea typeface="+mn-ea"/>
          <a:cs typeface="+mn-cs"/>
        </a:defRPr>
      </a:lvl4pPr>
      <a:lvl5pPr algn="l" defTabSz="1219170" eaLnBrk="1" hangingPunct="1" latinLnBrk="0" marL="2438339" rtl="0">
        <a:defRPr sz="2400" kern="1200">
          <a:solidFill>
            <a:schemeClr val="tx1"/>
          </a:solidFill>
          <a:latin typeface="+mn-lt"/>
          <a:ea typeface="+mn-ea"/>
          <a:cs typeface="+mn-cs"/>
        </a:defRPr>
      </a:lvl5pPr>
      <a:lvl6pPr algn="l" defTabSz="1219170" eaLnBrk="1" hangingPunct="1" latinLnBrk="0" marL="3047924" rtl="0">
        <a:defRPr sz="2400" kern="1200">
          <a:solidFill>
            <a:schemeClr val="tx1"/>
          </a:solidFill>
          <a:latin typeface="+mn-lt"/>
          <a:ea typeface="+mn-ea"/>
          <a:cs typeface="+mn-cs"/>
        </a:defRPr>
      </a:lvl6pPr>
      <a:lvl7pPr algn="l" defTabSz="1219170" eaLnBrk="1" hangingPunct="1" latinLnBrk="0" marL="3657509" rtl="0">
        <a:defRPr sz="2400" kern="1200">
          <a:solidFill>
            <a:schemeClr val="tx1"/>
          </a:solidFill>
          <a:latin typeface="+mn-lt"/>
          <a:ea typeface="+mn-ea"/>
          <a:cs typeface="+mn-cs"/>
        </a:defRPr>
      </a:lvl7pPr>
      <a:lvl8pPr algn="l" defTabSz="1219170" eaLnBrk="1" hangingPunct="1" latinLnBrk="0" marL="4267093" rtl="0">
        <a:defRPr sz="2400" kern="1200">
          <a:solidFill>
            <a:schemeClr val="tx1"/>
          </a:solidFill>
          <a:latin typeface="+mn-lt"/>
          <a:ea typeface="+mn-ea"/>
          <a:cs typeface="+mn-cs"/>
        </a:defRPr>
      </a:lvl8pPr>
      <a:lvl9pPr algn="l" defTabSz="1219170" eaLnBrk="1" hangingPunct="1" latinLnBrk="0" marL="4876678" rtl="0">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customXml" Target="../ink/ink15.xml"/><Relationship Id="rId2" Type="http://schemas.openxmlformats.org/officeDocument/2006/relationships/image" Target="../media/image1.emf"/><Relationship Id="rId3" Type="http://schemas.openxmlformats.org/officeDocument/2006/relationships/image" Target="../media/image2.png"/><Relationship Id="rId4" Type="http://schemas.openxmlformats.org/officeDocument/2006/relationships/customXml" Target="../ink/ink16.xml"/><Relationship Id="rId5" Type="http://schemas.openxmlformats.org/officeDocument/2006/relationships/image" Target="../media/image3.emf"/><Relationship Id="rId6" Type="http://schemas.openxmlformats.org/officeDocument/2006/relationships/customXml" Target="../ink/ink17.xml"/><Relationship Id="rId7" Type="http://schemas.openxmlformats.org/officeDocument/2006/relationships/customXml" Target="../ink/ink18.xml"/><Relationship Id="rId8" Type="http://schemas.openxmlformats.org/officeDocument/2006/relationships/customXml" Target="../ink/ink19.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customXml" Target="../ink/ink37.xml"/><Relationship Id="rId2" Type="http://schemas.openxmlformats.org/officeDocument/2006/relationships/image" Target="../media/image1.emf"/><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customXml" Target="../ink/ink38.xml"/><Relationship Id="rId6" Type="http://schemas.openxmlformats.org/officeDocument/2006/relationships/image" Target="../media/image28.emf"/><Relationship Id="rId7"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customXml" Target="../ink/ink39.xml"/><Relationship Id="rId2" Type="http://schemas.openxmlformats.org/officeDocument/2006/relationships/image" Target="../media/image1.emf"/><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customXml" Target="../ink/ink40.xml"/><Relationship Id="rId6" Type="http://schemas.openxmlformats.org/officeDocument/2006/relationships/image" Target="../media/image31.emf"/><Relationship Id="rId7"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customXml" Target="../ink/ink41.xml"/><Relationship Id="rId2" Type="http://schemas.openxmlformats.org/officeDocument/2006/relationships/image" Target="../media/image1.emf"/><Relationship Id="rId3" Type="http://schemas.openxmlformats.org/officeDocument/2006/relationships/image" Target="../media/image32.png"/><Relationship Id="rId4" Type="http://schemas.openxmlformats.org/officeDocument/2006/relationships/image" Target="../media/image22.png"/><Relationship Id="rId5" Type="http://schemas.openxmlformats.org/officeDocument/2006/relationships/customXml" Target="../ink/ink42.xml"/><Relationship Id="rId6" Type="http://schemas.openxmlformats.org/officeDocument/2006/relationships/image" Target="../media/image33.emf"/><Relationship Id="rId7" Type="http://schemas.openxmlformats.org/officeDocument/2006/relationships/customXml" Target="../ink/ink43.xml"/><Relationship Id="rId8"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customXml" Target="../ink/ink44.xml"/><Relationship Id="rId2" Type="http://schemas.openxmlformats.org/officeDocument/2006/relationships/image" Target="../media/image1.emf"/><Relationship Id="rId3"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customXml" Target="../ink/ink45.xml"/><Relationship Id="rId2" Type="http://schemas.openxmlformats.org/officeDocument/2006/relationships/image" Target="../media/image1.emf"/><Relationship Id="rId3"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customXml" Target="../ink/ink46.xml"/><Relationship Id="rId2" Type="http://schemas.openxmlformats.org/officeDocument/2006/relationships/image" Target="../media/image1.emf"/><Relationship Id="rId3"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customXml" Target="../ink/ink47.xml"/><Relationship Id="rId2" Type="http://schemas.openxmlformats.org/officeDocument/2006/relationships/image" Target="../media/image1.emf"/><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customXml" Target="../ink/ink48.xml"/><Relationship Id="rId6" Type="http://schemas.openxmlformats.org/officeDocument/2006/relationships/image" Target="../media/image36.emf"/><Relationship Id="rId7" Type="http://schemas.openxmlformats.org/officeDocument/2006/relationships/customXml" Target="../ink/ink49.xml"/><Relationship Id="rId8" Type="http://schemas.openxmlformats.org/officeDocument/2006/relationships/customXml" Target="../ink/ink50.xml"/><Relationship Id="rId9" Type="http://schemas.openxmlformats.org/officeDocument/2006/relationships/customXml" Target="../ink/ink51.xml"/><Relationship Id="rId10" Type="http://schemas.openxmlformats.org/officeDocument/2006/relationships/customXml" Target="../ink/ink52.xml"/><Relationship Id="rId11" Type="http://schemas.openxmlformats.org/officeDocument/2006/relationships/customXml" Target="../ink/ink53.xml"/><Relationship Id="rId12" Type="http://schemas.openxmlformats.org/officeDocument/2006/relationships/customXml" Target="../ink/ink54.xml"/><Relationship Id="rId13" Type="http://schemas.openxmlformats.org/officeDocument/2006/relationships/customXml" Target="../ink/ink55.xml"/><Relationship Id="rId14" Type="http://schemas.openxmlformats.org/officeDocument/2006/relationships/customXml" Target="../ink/ink56.xml"/><Relationship Id="rId15"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customXml" Target="../ink/ink57.xml"/><Relationship Id="rId2" Type="http://schemas.openxmlformats.org/officeDocument/2006/relationships/image" Target="../media/image1.emf"/><Relationship Id="rId3" Type="http://schemas.openxmlformats.org/officeDocument/2006/relationships/image" Target="../media/image37.png"/><Relationship Id="rId4" Type="http://schemas.openxmlformats.org/officeDocument/2006/relationships/customXml" Target="../ink/ink58.xml"/><Relationship Id="rId5" Type="http://schemas.openxmlformats.org/officeDocument/2006/relationships/image" Target="../media/image38.emf"/><Relationship Id="rId6"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customXml" Target="../ink/ink59.xml"/><Relationship Id="rId2" Type="http://schemas.openxmlformats.org/officeDocument/2006/relationships/image" Target="../media/image1.emf"/><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customXml" Target="../ink/ink60.xml"/><Relationship Id="rId7" Type="http://schemas.openxmlformats.org/officeDocument/2006/relationships/image" Target="../media/image42.emf"/><Relationship Id="rId8"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customXml" Target="../ink/ink61.xml"/><Relationship Id="rId2" Type="http://schemas.openxmlformats.org/officeDocument/2006/relationships/image" Target="../media/image1.emf"/><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customXml" Target="../ink/ink62.xml"/><Relationship Id="rId7" Type="http://schemas.openxmlformats.org/officeDocument/2006/relationships/image" Target="../media/image46.emf"/><Relationship Id="rId8" Type="http://schemas.openxmlformats.org/officeDocument/2006/relationships/customXml" Target="../ink/ink63.xml"/><Relationship Id="rId9" Type="http://schemas.openxmlformats.org/officeDocument/2006/relationships/customXml" Target="../ink/ink64.xml"/><Relationship Id="rId10" Type="http://schemas.openxmlformats.org/officeDocument/2006/relationships/customXml" Target="../ink/ink65.xml"/><Relationship Id="rId11" Type="http://schemas.openxmlformats.org/officeDocument/2006/relationships/customXml" Target="../ink/ink66.xml"/><Relationship Id="rId12" Type="http://schemas.openxmlformats.org/officeDocument/2006/relationships/customXml" Target="../ink/ink67.xml"/><Relationship Id="rId13" Type="http://schemas.openxmlformats.org/officeDocument/2006/relationships/customXml" Target="../ink/ink68.xml"/><Relationship Id="rId1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customXml" Target="../ink/ink20.xml"/><Relationship Id="rId2" Type="http://schemas.openxmlformats.org/officeDocument/2006/relationships/image" Target="../media/image1.emf"/><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customXml" Target="../ink/ink21.xml"/><Relationship Id="rId7" Type="http://schemas.openxmlformats.org/officeDocument/2006/relationships/image" Target="../media/image7.emf"/><Relationship Id="rId8" Type="http://schemas.openxmlformats.org/officeDocument/2006/relationships/customXml" Target="../ink/ink22.xml"/><Relationship Id="rId9" Type="http://schemas.openxmlformats.org/officeDocument/2006/relationships/image" Target="../media/image8.emf"/><Relationship Id="rId10"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customXml" Target="../ink/ink69.xml"/><Relationship Id="rId2" Type="http://schemas.openxmlformats.org/officeDocument/2006/relationships/image" Target="../media/image1.emf"/><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customXml" Target="../ink/ink70.xml"/><Relationship Id="rId6" Type="http://schemas.openxmlformats.org/officeDocument/2006/relationships/image" Target="../media/image49.emf"/><Relationship Id="rId7" Type="http://schemas.openxmlformats.org/officeDocument/2006/relationships/customXml" Target="../ink/ink71.xml"/><Relationship Id="rId8" Type="http://schemas.openxmlformats.org/officeDocument/2006/relationships/image" Target="../media/image50.emf"/><Relationship Id="rId9" Type="http://schemas.openxmlformats.org/officeDocument/2006/relationships/customXml" Target="../ink/ink72.xml"/><Relationship Id="rId10" Type="http://schemas.openxmlformats.org/officeDocument/2006/relationships/image" Target="../media/image51.emf"/><Relationship Id="rId1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customXml" Target="../ink/ink73.xml"/><Relationship Id="rId2" Type="http://schemas.openxmlformats.org/officeDocument/2006/relationships/image" Target="../media/image1.emf"/><Relationship Id="rId3" Type="http://schemas.openxmlformats.org/officeDocument/2006/relationships/image" Target="../media/image52.png"/><Relationship Id="rId4" Type="http://schemas.openxmlformats.org/officeDocument/2006/relationships/image" Target="../media/image43.png"/><Relationship Id="rId5" Type="http://schemas.openxmlformats.org/officeDocument/2006/relationships/customXml" Target="../ink/ink74.xml"/><Relationship Id="rId6" Type="http://schemas.openxmlformats.org/officeDocument/2006/relationships/image" Target="../media/image53.emf"/><Relationship Id="rId7"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customXml" Target="../ink/ink75.xml"/><Relationship Id="rId2" Type="http://schemas.openxmlformats.org/officeDocument/2006/relationships/image" Target="../media/image1.emf"/><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customXml" Target="../ink/ink76.xml"/><Relationship Id="rId6" Type="http://schemas.openxmlformats.org/officeDocument/2006/relationships/image" Target="../media/image55.emf"/><Relationship Id="rId7"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customXml" Target="../ink/ink77.xml"/><Relationship Id="rId2" Type="http://schemas.openxmlformats.org/officeDocument/2006/relationships/image" Target="../media/image1.emf"/><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customXml" Target="../ink/ink78.xml"/><Relationship Id="rId2" Type="http://schemas.openxmlformats.org/officeDocument/2006/relationships/image" Target="../media/image1.emf"/><Relationship Id="rId3" Type="http://schemas.openxmlformats.org/officeDocument/2006/relationships/image" Target="../media/image57.png"/><Relationship Id="rId4" Type="http://schemas.openxmlformats.org/officeDocument/2006/relationships/image" Target="../media/image43.png"/><Relationship Id="rId5" Type="http://schemas.openxmlformats.org/officeDocument/2006/relationships/customXml" Target="../ink/ink79.xml"/><Relationship Id="rId6" Type="http://schemas.openxmlformats.org/officeDocument/2006/relationships/image" Target="../media/image58.emf"/><Relationship Id="rId7"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customXml" Target="../ink/ink80.xml"/><Relationship Id="rId2" Type="http://schemas.openxmlformats.org/officeDocument/2006/relationships/image" Target="../media/image59.emf"/><Relationship Id="rId3" Type="http://schemas.openxmlformats.org/officeDocument/2006/relationships/customXml" Target="../ink/ink81.xml"/><Relationship Id="rId4" Type="http://schemas.openxmlformats.org/officeDocument/2006/relationships/image" Target="../media/image60.emf"/><Relationship Id="rId5"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customXml" Target="../ink/ink82.xml"/><Relationship Id="rId2" Type="http://schemas.openxmlformats.org/officeDocument/2006/relationships/image" Target="../media/image59.emf"/><Relationship Id="rId3" Type="http://schemas.openxmlformats.org/officeDocument/2006/relationships/image" Target="../media/image61.png"/><Relationship Id="rId4" Type="http://schemas.openxmlformats.org/officeDocument/2006/relationships/customXml" Target="../ink/ink83.xml"/><Relationship Id="rId5" Type="http://schemas.openxmlformats.org/officeDocument/2006/relationships/image" Target="../media/image62.emf"/><Relationship Id="rId6"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customXml" Target="../ink/ink84.xml"/><Relationship Id="rId2" Type="http://schemas.openxmlformats.org/officeDocument/2006/relationships/image" Target="../media/image59.emf"/><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jpeg"/><Relationship Id="rId6" Type="http://schemas.openxmlformats.org/officeDocument/2006/relationships/image" Target="../media/image66.png"/><Relationship Id="rId7" Type="http://schemas.openxmlformats.org/officeDocument/2006/relationships/customXml" Target="../ink/ink85.xml"/><Relationship Id="rId8" Type="http://schemas.openxmlformats.org/officeDocument/2006/relationships/image" Target="../media/image67.emf"/><Relationship Id="rId9"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customXml" Target="../ink/ink86.xml"/><Relationship Id="rId2" Type="http://schemas.openxmlformats.org/officeDocument/2006/relationships/image" Target="../media/image1.emf"/><Relationship Id="rId3" Type="http://schemas.openxmlformats.org/officeDocument/2006/relationships/customXml" Target="../ink/ink87.xml"/><Relationship Id="rId4" Type="http://schemas.openxmlformats.org/officeDocument/2006/relationships/image" Target="../media/image68.emf"/><Relationship Id="rId5"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customXml" Target="../ink/ink88.xml"/><Relationship Id="rId2" Type="http://schemas.openxmlformats.org/officeDocument/2006/relationships/image" Target="../media/image1.emf"/><Relationship Id="rId3" Type="http://schemas.openxmlformats.org/officeDocument/2006/relationships/image" Target="../media/image69.png"/><Relationship Id="rId4" Type="http://schemas.openxmlformats.org/officeDocument/2006/relationships/customXml" Target="../ink/ink89.xml"/><Relationship Id="rId5" Type="http://schemas.openxmlformats.org/officeDocument/2006/relationships/image" Target="../media/image70.emf"/><Relationship Id="rId6"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customXml" Target="../ink/ink23.xml"/><Relationship Id="rId2" Type="http://schemas.openxmlformats.org/officeDocument/2006/relationships/image" Target="../media/image1.emf"/><Relationship Id="rId3" Type="http://schemas.openxmlformats.org/officeDocument/2006/relationships/customXml" Target="../ink/ink24.xml"/><Relationship Id="rId4" Type="http://schemas.openxmlformats.org/officeDocument/2006/relationships/image" Target="../media/image9.emf"/><Relationship Id="rId5"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customXml" Target="../ink/ink90.xml"/><Relationship Id="rId2" Type="http://schemas.openxmlformats.org/officeDocument/2006/relationships/image" Target="../media/image1.emf"/><Relationship Id="rId3" Type="http://schemas.openxmlformats.org/officeDocument/2006/relationships/image" Target="../media/image71.png"/><Relationship Id="rId4" Type="http://schemas.openxmlformats.org/officeDocument/2006/relationships/customXml" Target="../ink/ink91.xml"/><Relationship Id="rId5" Type="http://schemas.openxmlformats.org/officeDocument/2006/relationships/image" Target="../media/image72.emf"/><Relationship Id="rId6"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customXml" Target="../ink/ink92.xml"/><Relationship Id="rId2" Type="http://schemas.openxmlformats.org/officeDocument/2006/relationships/image" Target="../media/image1.emf"/><Relationship Id="rId3" Type="http://schemas.openxmlformats.org/officeDocument/2006/relationships/image" Target="../media/image73.png"/><Relationship Id="rId4" Type="http://schemas.openxmlformats.org/officeDocument/2006/relationships/customXml" Target="../ink/ink93.xml"/><Relationship Id="rId5" Type="http://schemas.openxmlformats.org/officeDocument/2006/relationships/image" Target="../media/image74.emf"/><Relationship Id="rId6"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customXml" Target="../ink/ink94.xml"/><Relationship Id="rId2" Type="http://schemas.openxmlformats.org/officeDocument/2006/relationships/image" Target="../media/image1.emf"/><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customXml" Target="../ink/ink95.xml"/><Relationship Id="rId6" Type="http://schemas.openxmlformats.org/officeDocument/2006/relationships/image" Target="../media/image77.emf"/><Relationship Id="rId7"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customXml" Target="../ink/ink96.xml"/><Relationship Id="rId2" Type="http://schemas.openxmlformats.org/officeDocument/2006/relationships/image" Target="../media/image1.emf"/><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customXml" Target="../ink/ink97.xml"/><Relationship Id="rId6" Type="http://schemas.openxmlformats.org/officeDocument/2006/relationships/image" Target="../media/image80.emf"/><Relationship Id="rId7"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customXml" Target="../ink/ink98.xml"/><Relationship Id="rId2" Type="http://schemas.openxmlformats.org/officeDocument/2006/relationships/image" Target="../media/image1.emf"/><Relationship Id="rId3" Type="http://schemas.openxmlformats.org/officeDocument/2006/relationships/image" Target="../media/image81.png"/><Relationship Id="rId4" Type="http://schemas.openxmlformats.org/officeDocument/2006/relationships/customXml" Target="../ink/ink99.xml"/><Relationship Id="rId5" Type="http://schemas.openxmlformats.org/officeDocument/2006/relationships/image" Target="../media/image82.emf"/><Relationship Id="rId6"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customXml" Target="../ink/ink100.xml"/><Relationship Id="rId2" Type="http://schemas.openxmlformats.org/officeDocument/2006/relationships/image" Target="../media/image1.emf"/><Relationship Id="rId3" Type="http://schemas.openxmlformats.org/officeDocument/2006/relationships/image" Target="../media/image83.png"/><Relationship Id="rId4" Type="http://schemas.openxmlformats.org/officeDocument/2006/relationships/customXml" Target="../ink/ink101.xml"/><Relationship Id="rId5" Type="http://schemas.openxmlformats.org/officeDocument/2006/relationships/image" Target="../media/image84.emf"/><Relationship Id="rId6"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customXml" Target="../ink/ink102.xml"/><Relationship Id="rId2" Type="http://schemas.openxmlformats.org/officeDocument/2006/relationships/image" Target="../media/image1.emf"/><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customXml" Target="../ink/ink13.xml"/><Relationship Id="rId2" Type="http://schemas.openxmlformats.org/officeDocument/2006/relationships/image" Target="../media/image1.emf"/><Relationship Id="rId3" Type="http://schemas.openxmlformats.org/officeDocument/2006/relationships/image" Target="../media/image87.png"/><Relationship Id="rId4" Type="http://schemas.openxmlformats.org/officeDocument/2006/relationships/customXml" Target="../ink/ink14.xml"/><Relationship Id="rId5" Type="http://schemas.openxmlformats.org/officeDocument/2006/relationships/image" Target="../media/image88.emf"/><Relationship Id="rId6"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customXml" Target="../ink/ink10.xml"/><Relationship Id="rId2" Type="http://schemas.openxmlformats.org/officeDocument/2006/relationships/image" Target="../media/image1.emf"/><Relationship Id="rId3" Type="http://schemas.openxmlformats.org/officeDocument/2006/relationships/customXml" Target="../ink/ink11.xml"/><Relationship Id="rId4" Type="http://schemas.openxmlformats.org/officeDocument/2006/relationships/image" Target="../media/image89.emf"/><Relationship Id="rId5"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customXml" Target="../ink/ink6.xml"/><Relationship Id="rId2" Type="http://schemas.openxmlformats.org/officeDocument/2006/relationships/image" Target="../media/image1.emf"/><Relationship Id="rId3" Type="http://schemas.openxmlformats.org/officeDocument/2006/relationships/customXml" Target="../ink/ink7.xml"/><Relationship Id="rId4" Type="http://schemas.openxmlformats.org/officeDocument/2006/relationships/image" Target="../media/image90.emf"/><Relationship Id="rId5"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customXml" Target="../ink/ink25.xml"/><Relationship Id="rId2" Type="http://schemas.openxmlformats.org/officeDocument/2006/relationships/image" Target="../media/image1.emf"/><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customXml" Target="../ink/ink26.xml"/><Relationship Id="rId6" Type="http://schemas.openxmlformats.org/officeDocument/2006/relationships/image" Target="../media/image12.emf"/><Relationship Id="rId7"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customXml" Target="../ink/ink2.xml"/><Relationship Id="rId2" Type="http://schemas.openxmlformats.org/officeDocument/2006/relationships/image" Target="../media/image1.emf"/><Relationship Id="rId3" Type="http://schemas.openxmlformats.org/officeDocument/2006/relationships/image" Target="../media/image91.png"/><Relationship Id="rId4" Type="http://schemas.openxmlformats.org/officeDocument/2006/relationships/customXml" Target="../ink/ink3.xml"/><Relationship Id="rId5" Type="http://schemas.openxmlformats.org/officeDocument/2006/relationships/image" Target="../media/image92.emf"/><Relationship Id="rId6"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customXml" Target="../ink/ink4.xml"/><Relationship Id="rId2" Type="http://schemas.openxmlformats.org/officeDocument/2006/relationships/image" Target="../media/image1.emf"/><Relationship Id="rId3" Type="http://schemas.openxmlformats.org/officeDocument/2006/relationships/image" Target="../media/image93.png"/><Relationship Id="rId4" Type="http://schemas.openxmlformats.org/officeDocument/2006/relationships/customXml" Target="../ink/ink5.xml"/><Relationship Id="rId5" Type="http://schemas.openxmlformats.org/officeDocument/2006/relationships/image" Target="../media/image94.emf"/><Relationship Id="rId6" Type="http://schemas.openxmlformats.org/officeDocument/2006/relationships/customXml" Target="../ink/ink137.xml"/><Relationship Id="rId7" Type="http://schemas.openxmlformats.org/officeDocument/2006/relationships/customXml" Target="../ink/ink138.xml"/><Relationship Id="rId8"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customXml" Target="../ink/ink8.xml"/><Relationship Id="rId2" Type="http://schemas.openxmlformats.org/officeDocument/2006/relationships/image" Target="../media/image1.emf"/><Relationship Id="rId3" Type="http://schemas.openxmlformats.org/officeDocument/2006/relationships/image" Target="../media/image95.png"/><Relationship Id="rId4" Type="http://schemas.openxmlformats.org/officeDocument/2006/relationships/customXml" Target="../ink/ink9.xml"/><Relationship Id="rId5" Type="http://schemas.openxmlformats.org/officeDocument/2006/relationships/image" Target="../media/image96.emf"/><Relationship Id="rId6"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customXml" Target="../ink/ink12.xml"/><Relationship Id="rId2" Type="http://schemas.openxmlformats.org/officeDocument/2006/relationships/image" Target="../media/image1.emf"/><Relationship Id="rId3" Type="http://schemas.openxmlformats.org/officeDocument/2006/relationships/image" Target="../media/image97.png"/><Relationship Id="rId4"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customXml" Target="../ink/ink103.xml"/><Relationship Id="rId2" Type="http://schemas.openxmlformats.org/officeDocument/2006/relationships/image" Target="../media/image1.emf"/><Relationship Id="rId3" Type="http://schemas.openxmlformats.org/officeDocument/2006/relationships/customXml" Target="../ink/ink104.xml"/><Relationship Id="rId4" Type="http://schemas.openxmlformats.org/officeDocument/2006/relationships/image" Target="../media/image98.emf"/><Relationship Id="rId5"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customXml" Target="../ink/ink105.xml"/><Relationship Id="rId2" Type="http://schemas.openxmlformats.org/officeDocument/2006/relationships/image" Target="../media/image1.emf"/><Relationship Id="rId3" Type="http://schemas.openxmlformats.org/officeDocument/2006/relationships/image" Target="../media/image99.png"/><Relationship Id="rId4" Type="http://schemas.openxmlformats.org/officeDocument/2006/relationships/customXml" Target="../ink/ink106.xml"/><Relationship Id="rId5" Type="http://schemas.openxmlformats.org/officeDocument/2006/relationships/image" Target="../media/image100.emf"/><Relationship Id="rId6"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customXml" Target="../ink/ink107.xml"/><Relationship Id="rId2" Type="http://schemas.openxmlformats.org/officeDocument/2006/relationships/image" Target="../media/image1.emf"/><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customXml" Target="../ink/ink108.xml"/><Relationship Id="rId6" Type="http://schemas.openxmlformats.org/officeDocument/2006/relationships/image" Target="../media/image103.emf"/><Relationship Id="rId7"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customXml" Target="../ink/ink109.xml"/><Relationship Id="rId2" Type="http://schemas.openxmlformats.org/officeDocument/2006/relationships/image" Target="../media/image1.emf"/><Relationship Id="rId3" Type="http://schemas.openxmlformats.org/officeDocument/2006/relationships/image" Target="../media/image104.png"/><Relationship Id="rId4" Type="http://schemas.openxmlformats.org/officeDocument/2006/relationships/customXml" Target="../ink/ink110.xml"/><Relationship Id="rId5" Type="http://schemas.openxmlformats.org/officeDocument/2006/relationships/image" Target="../media/image105.emf"/><Relationship Id="rId6"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customXml" Target="../ink/ink111.xml"/><Relationship Id="rId2" Type="http://schemas.openxmlformats.org/officeDocument/2006/relationships/image" Target="../media/image1.emf"/><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customXml" Target="../ink/ink112.xml"/><Relationship Id="rId6" Type="http://schemas.openxmlformats.org/officeDocument/2006/relationships/image" Target="../media/image108.emf"/><Relationship Id="rId7"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customXml" Target="../ink/ink113.xml"/><Relationship Id="rId2" Type="http://schemas.openxmlformats.org/officeDocument/2006/relationships/image" Target="../media/image1.emf"/><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customXml" Target="../ink/ink114.xml"/><Relationship Id="rId6" Type="http://schemas.openxmlformats.org/officeDocument/2006/relationships/image" Target="../media/image111.emf"/><Relationship Id="rId7"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customXml" Target="../ink/ink27.xml"/><Relationship Id="rId2" Type="http://schemas.openxmlformats.org/officeDocument/2006/relationships/image" Target="../media/image1.emf"/><Relationship Id="rId3" Type="http://schemas.openxmlformats.org/officeDocument/2006/relationships/image" Target="../media/image13.png"/><Relationship Id="rId4" Type="http://schemas.openxmlformats.org/officeDocument/2006/relationships/customXml" Target="../ink/ink28.xml"/><Relationship Id="rId5" Type="http://schemas.openxmlformats.org/officeDocument/2006/relationships/image" Target="../media/image14.emf"/><Relationship Id="rId6"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customXml" Target="../ink/ink115.xml"/><Relationship Id="rId2" Type="http://schemas.openxmlformats.org/officeDocument/2006/relationships/image" Target="../media/image1.emf"/><Relationship Id="rId3" Type="http://schemas.openxmlformats.org/officeDocument/2006/relationships/image" Target="../media/image112.png"/><Relationship Id="rId4" Type="http://schemas.openxmlformats.org/officeDocument/2006/relationships/image" Target="../media/image99.png"/><Relationship Id="rId5" Type="http://schemas.openxmlformats.org/officeDocument/2006/relationships/customXml" Target="../ink/ink116.xml"/><Relationship Id="rId6" Type="http://schemas.openxmlformats.org/officeDocument/2006/relationships/image" Target="../media/image113.emf"/><Relationship Id="rId7"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customXml" Target="../ink/ink117.xml"/><Relationship Id="rId2" Type="http://schemas.openxmlformats.org/officeDocument/2006/relationships/image" Target="../media/image1.emf"/><Relationship Id="rId3" Type="http://schemas.openxmlformats.org/officeDocument/2006/relationships/image" Target="../media/image114.png"/><Relationship Id="rId4" Type="http://schemas.openxmlformats.org/officeDocument/2006/relationships/image" Target="../media/image99.png"/><Relationship Id="rId5" Type="http://schemas.openxmlformats.org/officeDocument/2006/relationships/customXml" Target="../ink/ink118.xml"/><Relationship Id="rId6" Type="http://schemas.openxmlformats.org/officeDocument/2006/relationships/image" Target="../media/image115.emf"/><Relationship Id="rId7" Type="http://schemas.openxmlformats.org/officeDocument/2006/relationships/customXml" Target="../ink/ink119.xml"/><Relationship Id="rId8" Type="http://schemas.openxmlformats.org/officeDocument/2006/relationships/image" Target="../media/image116.emf"/><Relationship Id="rId9"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customXml" Target="../ink/ink120.xml"/><Relationship Id="rId2" Type="http://schemas.openxmlformats.org/officeDocument/2006/relationships/image" Target="../media/image1.emf"/><Relationship Id="rId3" Type="http://schemas.openxmlformats.org/officeDocument/2006/relationships/customXml" Target="../ink/ink121.xml"/><Relationship Id="rId4" Type="http://schemas.openxmlformats.org/officeDocument/2006/relationships/image" Target="../media/image117.emf"/><Relationship Id="rId5"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customXml" Target="../ink/ink122.xml"/><Relationship Id="rId2" Type="http://schemas.openxmlformats.org/officeDocument/2006/relationships/image" Target="../media/image1.emf"/><Relationship Id="rId3" Type="http://schemas.openxmlformats.org/officeDocument/2006/relationships/customXml" Target="../ink/ink123.xml"/><Relationship Id="rId4" Type="http://schemas.openxmlformats.org/officeDocument/2006/relationships/image" Target="../media/image118.emf"/><Relationship Id="rId5" Type="http://schemas.openxmlformats.org/officeDocument/2006/relationships/customXml" Target="../ink/ink124.xml"/><Relationship Id="rId6" Type="http://schemas.openxmlformats.org/officeDocument/2006/relationships/image" Target="../media/image119.emf"/><Relationship Id="rId7"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customXml" Target="../ink/ink125.xml"/><Relationship Id="rId2" Type="http://schemas.openxmlformats.org/officeDocument/2006/relationships/image" Target="../media/image1.emf"/><Relationship Id="rId3" Type="http://schemas.openxmlformats.org/officeDocument/2006/relationships/customXml" Target="../ink/ink126.xml"/><Relationship Id="rId4" Type="http://schemas.openxmlformats.org/officeDocument/2006/relationships/image" Target="../media/image120.emf"/><Relationship Id="rId5"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customXml" Target="../ink/ink127.xml"/><Relationship Id="rId2" Type="http://schemas.openxmlformats.org/officeDocument/2006/relationships/image" Target="../media/image1.emf"/><Relationship Id="rId3" Type="http://schemas.openxmlformats.org/officeDocument/2006/relationships/customXml" Target="../ink/ink128.xml"/><Relationship Id="rId4" Type="http://schemas.openxmlformats.org/officeDocument/2006/relationships/image" Target="../media/image121.emf"/><Relationship Id="rId5"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customXml" Target="../ink/ink129.xml"/><Relationship Id="rId2" Type="http://schemas.openxmlformats.org/officeDocument/2006/relationships/image" Target="../media/image1.emf"/><Relationship Id="rId3" Type="http://schemas.openxmlformats.org/officeDocument/2006/relationships/customXml" Target="../ink/ink130.xml"/><Relationship Id="rId4" Type="http://schemas.openxmlformats.org/officeDocument/2006/relationships/image" Target="../media/image122.emf"/><Relationship Id="rId5"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customXml" Target="../ink/ink131.xml"/><Relationship Id="rId2" Type="http://schemas.openxmlformats.org/officeDocument/2006/relationships/image" Target="../media/image1.emf"/><Relationship Id="rId3" Type="http://schemas.openxmlformats.org/officeDocument/2006/relationships/image" Target="../media/image123.png"/><Relationship Id="rId4" Type="http://schemas.openxmlformats.org/officeDocument/2006/relationships/customXml" Target="../ink/ink132.xml"/><Relationship Id="rId5" Type="http://schemas.openxmlformats.org/officeDocument/2006/relationships/image" Target="../media/image124.emf"/><Relationship Id="rId6"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customXml" Target="../ink/ink133.xml"/><Relationship Id="rId2" Type="http://schemas.openxmlformats.org/officeDocument/2006/relationships/image" Target="../media/image1.emf"/><Relationship Id="rId3" Type="http://schemas.openxmlformats.org/officeDocument/2006/relationships/image" Target="../media/image125.png"/><Relationship Id="rId4" Type="http://schemas.openxmlformats.org/officeDocument/2006/relationships/customXml" Target="../ink/ink134.xml"/><Relationship Id="rId5" Type="http://schemas.openxmlformats.org/officeDocument/2006/relationships/image" Target="../media/image126.emf"/><Relationship Id="rId6"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customXml" Target="../ink/ink135.xml"/><Relationship Id="rId2" Type="http://schemas.openxmlformats.org/officeDocument/2006/relationships/image" Target="../media/image1.emf"/><Relationship Id="rId3" Type="http://schemas.openxmlformats.org/officeDocument/2006/relationships/image" Target="../media/image127.png"/><Relationship Id="rId4" Type="http://schemas.openxmlformats.org/officeDocument/2006/relationships/customXml" Target="../ink/ink136.xml"/><Relationship Id="rId5" Type="http://schemas.openxmlformats.org/officeDocument/2006/relationships/image" Target="../media/image128.emf"/><Relationship Id="rId6"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customXml" Target="../ink/ink29.xml"/><Relationship Id="rId2" Type="http://schemas.openxmlformats.org/officeDocument/2006/relationships/image" Target="../media/image1.emf"/><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customXml" Target="../ink/ink30.xml"/><Relationship Id="rId6" Type="http://schemas.openxmlformats.org/officeDocument/2006/relationships/image" Target="../media/image17.emf"/><Relationship Id="rId7"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customXml" Target="../ink/ink31.xml"/><Relationship Id="rId2" Type="http://schemas.openxmlformats.org/officeDocument/2006/relationships/image" Target="../media/image1.emf"/><Relationship Id="rId3" Type="http://schemas.openxmlformats.org/officeDocument/2006/relationships/image" Target="../media/image18.png"/><Relationship Id="rId4" Type="http://schemas.openxmlformats.org/officeDocument/2006/relationships/customXml" Target="../ink/ink32.xml"/><Relationship Id="rId5" Type="http://schemas.openxmlformats.org/officeDocument/2006/relationships/image" Target="../media/image19.emf"/><Relationship Id="rId6"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customXml" Target="../ink/ink33.xml"/><Relationship Id="rId2" Type="http://schemas.openxmlformats.org/officeDocument/2006/relationships/image" Target="../media/image1.emf"/><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customXml" Target="../ink/ink34.xml"/><Relationship Id="rId7" Type="http://schemas.openxmlformats.org/officeDocument/2006/relationships/image" Target="../media/image23.emf"/><Relationship Id="rId8"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customXml" Target="../ink/ink35.xml"/><Relationship Id="rId2" Type="http://schemas.openxmlformats.org/officeDocument/2006/relationships/image" Target="../media/image1.emf"/><Relationship Id="rId3" Type="http://schemas.openxmlformats.org/officeDocument/2006/relationships/image" Target="../media/image24.png"/><Relationship Id="rId4" Type="http://schemas.openxmlformats.org/officeDocument/2006/relationships/customXml" Target="../ink/ink36.xml"/><Relationship Id="rId5" Type="http://schemas.openxmlformats.org/officeDocument/2006/relationships/image" Target="../media/image25.emf"/><Relationship Id="rId6"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70" name="Ink 4"/>
              <p14:cNvContentPartPr/>
              <p14:nvPr/>
            </p14:nvContentPartPr>
            <p14:xfrm>
              <a:off x="1208306" y="3253128"/>
              <a:ext cx="2285566" cy="653214"/>
            </p14:xfrm>
          </p:contentPart>
        </mc:Choice>
        <mc:Fallback>
          <p:pic>
            <p:nvPicPr>
              <p:cNvPr id="2097170"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09" name="Title 1"/>
          <p:cNvSpPr>
            <a:spLocks noGrp="1"/>
          </p:cNvSpPr>
          <p:nvPr>
            <p:ph type="ctrTitle"/>
          </p:nvPr>
        </p:nvSpPr>
        <p:spPr>
          <a:xfrm>
            <a:off x="1208306" y="960917"/>
            <a:ext cx="6681448" cy="475727"/>
          </a:xfrm>
        </p:spPr>
        <p:txBody>
          <a:bodyPr>
            <a:noAutofit/>
          </a:bodyPr>
          <a:p>
            <a:r>
              <a:rPr b="1" dirty="0" sz="2784" lang="en-US">
                <a:solidFill>
                  <a:srgbClr val="C00000"/>
                </a:solidFill>
                <a:effectLst>
                  <a:outerShdw algn="tl" blurRad="38100" dir="2700000" dist="38100">
                    <a:srgbClr val="000000">
                      <a:alpha val="43137"/>
                    </a:srgbClr>
                  </a:outerShdw>
                </a:effectLst>
              </a:rPr>
              <a:t>Discrete Structures vs Discrete Mathematics</a:t>
            </a:r>
            <a:endParaRPr b="1" dirty="0" sz="2784" lang="en-US">
              <a:solidFill>
                <a:srgbClr val="C00000"/>
              </a:solidFill>
              <a:effectLst>
                <a:outerShdw algn="tl" blurRad="38100" dir="2700000" dist="38100">
                  <a:srgbClr val="000000">
                    <a:alpha val="43137"/>
                  </a:srgbClr>
                </a:outerShdw>
              </a:effectLst>
            </a:endParaRPr>
          </a:p>
        </p:txBody>
      </p:sp>
      <p:sp>
        <p:nvSpPr>
          <p:cNvPr id="1048610" name="Rectangle 1"/>
          <p:cNvSpPr/>
          <p:nvPr/>
        </p:nvSpPr>
        <p:spPr>
          <a:xfrm>
            <a:off x="1584183" y="1492709"/>
            <a:ext cx="4202142" cy="1005840"/>
          </a:xfrm>
          <a:prstGeom prst="rect"/>
        </p:spPr>
        <p:txBody>
          <a:bodyPr wrap="square">
            <a:spAutoFit/>
          </a:bodyPr>
          <a:p>
            <a:pPr algn="ctr"/>
            <a:r>
              <a:rPr b="1" dirty="0" sz="1518" lang="en-US">
                <a:effectLst>
                  <a:outerShdw algn="tl" blurRad="38100" dir="2700000" dist="38100">
                    <a:srgbClr val="000000">
                      <a:alpha val="43137"/>
                    </a:srgbClr>
                  </a:outerShdw>
                </a:effectLst>
              </a:rPr>
              <a:t>Discrete Structures </a:t>
            </a:r>
            <a:r>
              <a:rPr b="1" dirty="0" sz="1518" lang="en-US">
                <a:solidFill>
                  <a:schemeClr val="accent2"/>
                </a:solidFill>
              </a:rPr>
              <a:t>are structures that are used in describing discrete mathematics.</a:t>
            </a:r>
            <a:endParaRPr dirty="0" sz="1518" lang="en-US"/>
          </a:p>
          <a:p>
            <a:pPr algn="ctr"/>
            <a:r>
              <a:rPr b="1" dirty="0" sz="1518" lang="en-US">
                <a:effectLst>
                  <a:outerShdw algn="tl" blurRad="38100" dir="2700000" dist="38100">
                    <a:srgbClr val="000000">
                      <a:alpha val="43137"/>
                    </a:srgbClr>
                  </a:outerShdw>
                </a:effectLst>
              </a:rPr>
              <a:t>Discrete Mathematics </a:t>
            </a:r>
            <a:r>
              <a:rPr b="1" dirty="0" sz="1518" lang="en-US">
                <a:solidFill>
                  <a:schemeClr val="accent5"/>
                </a:solidFill>
              </a:rPr>
              <a:t>is math that makes use of discrete structures.</a:t>
            </a:r>
            <a:endParaRPr b="1" dirty="0" sz="1518" lang="en-US">
              <a:solidFill>
                <a:schemeClr val="accent5"/>
              </a:solidFill>
            </a:endParaRPr>
          </a:p>
        </p:txBody>
      </p:sp>
      <p:sp>
        <p:nvSpPr>
          <p:cNvPr id="1048611" name="Rectangle 7"/>
          <p:cNvSpPr/>
          <p:nvPr/>
        </p:nvSpPr>
        <p:spPr>
          <a:xfrm>
            <a:off x="1698963" y="5528062"/>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612" name="Rectangle 3"/>
          <p:cNvSpPr/>
          <p:nvPr/>
        </p:nvSpPr>
        <p:spPr>
          <a:xfrm>
            <a:off x="1419204" y="2535582"/>
            <a:ext cx="4367121" cy="1440180"/>
          </a:xfrm>
          <a:prstGeom prst="rect"/>
        </p:spPr>
        <p:txBody>
          <a:bodyPr wrap="square">
            <a:spAutoFit/>
          </a:bodyPr>
          <a:p>
            <a:pPr algn="just"/>
            <a:r>
              <a:rPr b="1" dirty="0" sz="1575" lang="en-US"/>
              <a:t>"Discrete Math" OR "Discrete Structure"  </a:t>
            </a:r>
            <a:r>
              <a:rPr dirty="0" sz="1575" lang="en-US"/>
              <a:t>is not the name of a branch of mathematics, like number theory, algebra, calculus, etc. Rather, it's a description of a set of branches of math that all have in common the feature that they are "</a:t>
            </a:r>
            <a:r>
              <a:rPr b="1" dirty="0" sz="1575" lang="en-US"/>
              <a:t>discrete</a:t>
            </a:r>
            <a:r>
              <a:rPr dirty="0" sz="1575" lang="en-US"/>
              <a:t>" rather than "</a:t>
            </a:r>
            <a:r>
              <a:rPr b="1" dirty="0" sz="1575" lang="en-US"/>
              <a:t>continuous</a:t>
            </a:r>
            <a:r>
              <a:rPr dirty="0" sz="1575" lang="en-US"/>
              <a:t>".</a:t>
            </a:r>
            <a:endParaRPr dirty="0" sz="1575" lang="en-US"/>
          </a:p>
        </p:txBody>
      </p:sp>
      <p:pic>
        <p:nvPicPr>
          <p:cNvPr id="2097171" name="Picture 2" descr="Discrete vs Continuous Data: Definition, Examples and Difference"/>
          <p:cNvPicPr>
            <a:picLocks noChangeAspect="1" noChangeArrowheads="1"/>
          </p:cNvPicPr>
          <p:nvPr/>
        </p:nvPicPr>
        <p:blipFill rotWithShape="1">
          <a:blip xmlns:r="http://schemas.openxmlformats.org/officeDocument/2006/relationships" r:embed="rId3"/>
          <a:srcRect t="11697"/>
          <a:stretch>
            <a:fillRect/>
          </a:stretch>
        </p:blipFill>
        <p:spPr bwMode="auto">
          <a:xfrm>
            <a:off x="1972821" y="3988021"/>
            <a:ext cx="3259886" cy="1540039"/>
          </a:xfrm>
          <a:prstGeom prst="rect"/>
          <a:noFill/>
        </p:spPr>
      </p:pic>
      <mc:AlternateContent xmlns:mc="http://schemas.openxmlformats.org/markup-compatibility/2006">
        <mc:Choice xmlns:p14="http://schemas.microsoft.com/office/powerpoint/2010/main" Requires="p14">
          <p:contentPart p14:bwMode="auto" r:id="rId4">
            <p14:nvContentPartPr>
              <p14:cNvPr id="2097172" name="Ink 2"/>
              <p14:cNvContentPartPr/>
              <p14:nvPr/>
            </p14:nvContentPartPr>
            <p14:xfrm>
              <a:off x="1551442" y="1453207"/>
              <a:ext cx="6436462" cy="4011930"/>
            </p14:xfrm>
          </p:contentPart>
        </mc:Choice>
        <mc:Fallback>
          <p:pic>
            <p:nvPicPr>
              <p:cNvPr id="2097172" name="Ink 2"/>
              <p:cNvPicPr>
                <a:picLocks/>
              </p:cNvPicPr>
              <p:nvPr/>
            </p:nvPicPr>
            <p:blipFill>
              <a:blip xmlns:r="http://schemas.openxmlformats.org/officeDocument/2006/relationships" r:embed="rId5"/>
              <a:stretch>
                <a:fillRect/>
              </a:stretch>
            </p:blipFill>
            <p:spPr>
              <a:xfrm>
                <a:off x="1551442" y="1453207"/>
                <a:ext cx="6436462" cy="4011930"/>
              </a:xfrm>
              <a:prstGeom prst="rect"/>
            </p:spPr>
          </p:pic>
        </mc:Fallback>
      </mc:AlternateContent>
      <mc:AlternateContent xmlns:mc="http://schemas.openxmlformats.org/markup-compatibility/2006">
        <mc:Choice xmlns:p14="http://schemas.microsoft.com/office/powerpoint/2010/main" Requires="p14">
          <p:contentPart p14:bwMode="auto" r:id="rId6">
            <p14:nvContentPartPr>
              <p14:cNvPr id="1048613" name=""/>
              <p14:cNvContentPartPr/>
              <p14:nvPr/>
            </p14:nvContentPartPr>
            <p14:xfrm>
              <a:off x="5755395" y="-360972"/>
              <a:ext cx="1457527" cy="414338"/>
            </p14:xfrm>
          </p:contentPart>
        </mc:Choice>
        <mc:Fallback>
          <p:sp>
            <p:nvSpPr>
              <p:cNvPr id="1048613" name=""/>
              <p:cNvSpPr/>
              <p:nvPr/>
            </p:nvSpPr>
            <p:spPr>
              <a:xfrm>
                <a:off x="5755395" y="-360972"/>
                <a:ext cx="1457527" cy="414338"/>
              </a:xfrm>
            </p:spPr>
          </p:sp>
        </mc:Fallback>
      </mc:AlternateContent>
      <mc:AlternateContent xmlns:mc="http://schemas.openxmlformats.org/markup-compatibility/2006">
        <mc:Choice xmlns:p14="http://schemas.microsoft.com/office/powerpoint/2010/main" Requires="p14">
          <p:contentPart p14:bwMode="auto" r:id="rId7">
            <p14:nvContentPartPr>
              <p14:cNvPr id="1048614" name=""/>
              <p14:cNvContentPartPr/>
              <p14:nvPr/>
            </p14:nvContentPartPr>
            <p14:xfrm>
              <a:off x="4842424" y="-582035"/>
              <a:ext cx="2865330" cy="656696"/>
            </p14:xfrm>
          </p:contentPart>
        </mc:Choice>
        <mc:Fallback>
          <p:sp>
            <p:nvSpPr>
              <p:cNvPr id="1048614" name=""/>
              <p:cNvSpPr/>
              <p:nvPr/>
            </p:nvSpPr>
            <p:spPr>
              <a:xfrm>
                <a:off x="4842424" y="-582035"/>
                <a:ext cx="2865330" cy="656696"/>
              </a:xfrm>
            </p:spPr>
          </p:sp>
        </mc:Fallback>
      </mc:AlternateContent>
      <mc:AlternateContent xmlns:mc="http://schemas.openxmlformats.org/markup-compatibility/2006">
        <mc:Choice xmlns:p14="http://schemas.microsoft.com/office/powerpoint/2010/main" Requires="p14">
          <p:contentPart p14:bwMode="auto" r:id="rId8">
            <p14:nvContentPartPr>
              <p14:cNvPr id="1048615" name=""/>
              <p14:cNvContentPartPr/>
              <p14:nvPr/>
            </p14:nvContentPartPr>
            <p14:xfrm>
              <a:off x="6307153" y="-698482"/>
              <a:ext cx="1286673" cy="744290"/>
            </p14:xfrm>
          </p:contentPart>
        </mc:Choice>
        <mc:Fallback>
          <p:sp>
            <p:nvSpPr>
              <p:cNvPr id="1048615" name=""/>
              <p:cNvSpPr/>
              <p:nvPr/>
            </p:nvSpPr>
            <p:spPr>
              <a:xfrm>
                <a:off x="6307153" y="-698482"/>
                <a:ext cx="1286673" cy="744290"/>
              </a:xfrm>
            </p:spPr>
          </p:sp>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9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03" name="Ink 4"/>
              <p14:cNvContentPartPr/>
              <p14:nvPr/>
            </p14:nvContentPartPr>
            <p14:xfrm>
              <a:off x="1208306" y="3253128"/>
              <a:ext cx="2285566" cy="653214"/>
            </p14:xfrm>
          </p:contentPart>
        </mc:Choice>
        <mc:Fallback>
          <p:pic>
            <p:nvPicPr>
              <p:cNvPr id="2097203"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47" name="Rectangle 2"/>
          <p:cNvSpPr/>
          <p:nvPr/>
        </p:nvSpPr>
        <p:spPr>
          <a:xfrm>
            <a:off x="1653523" y="5508559"/>
            <a:ext cx="6190790" cy="594359"/>
          </a:xfrm>
          <a:prstGeom prst="rect"/>
        </p:spPr>
        <p:txBody>
          <a:bodyPr wrap="square">
            <a:spAutoFit/>
          </a:bodyPr>
          <a:p>
            <a:r>
              <a:rPr b="1" dirty="0" sz="1350" lang="en-US">
                <a:solidFill>
                  <a:srgbClr val="C00000"/>
                </a:solidFill>
                <a:effectLst>
                  <a:outerShdw algn="tl" blurRad="38100" dir="2700000" dist="38100">
                    <a:srgbClr val="000000">
                      <a:alpha val="43137"/>
                    </a:srgbClr>
                  </a:outerShdw>
                </a:effectLst>
              </a:rPr>
              <a:t>FREE:  </a:t>
            </a:r>
            <a:r>
              <a:rPr b="1" dirty="0" sz="1125" lang="en-US">
                <a:solidFill>
                  <a:srgbClr val="00B050"/>
                </a:solidFill>
              </a:rPr>
              <a:t>For Complete Playlist: 	        https://www.youtube.com/c/FahadHussaintutorial/playlists</a:t>
            </a:r>
            <a:endParaRPr b="1" dirty="0" sz="1125" lang="en-US">
              <a:solidFill>
                <a:srgbClr val="00B050"/>
              </a:solidFill>
            </a:endParaRPr>
          </a:p>
          <a:p>
            <a:r>
              <a:rPr b="1" dirty="0" sz="1125" lang="en-US">
                <a:solidFill>
                  <a:srgbClr val="00B050"/>
                </a:solidFill>
              </a:rPr>
              <a:t>	     For Code, Slide and Books:	 https://fahadhussaincs.blogspot.com/</a:t>
            </a:r>
            <a:endParaRPr b="1" dirty="0" sz="1125" lang="en-US">
              <a:solidFill>
                <a:srgbClr val="00B050"/>
              </a:solidFill>
            </a:endParaRPr>
          </a:p>
        </p:txBody>
      </p:sp>
      <p:sp>
        <p:nvSpPr>
          <p:cNvPr id="1048648" name="Title 1"/>
          <p:cNvSpPr>
            <a:spLocks noGrp="1"/>
          </p:cNvSpPr>
          <p:nvPr>
            <p:ph type="ctrTitle"/>
          </p:nvPr>
        </p:nvSpPr>
        <p:spPr>
          <a:xfrm>
            <a:off x="2209244" y="876452"/>
            <a:ext cx="4350048" cy="419526"/>
          </a:xfrm>
        </p:spPr>
        <p:txBody>
          <a:bodyPr>
            <a:noAutofit/>
          </a:bodyPr>
          <a:p>
            <a:r>
              <a:rPr b="1" dirty="0" sz="2475" lang="en-US">
                <a:solidFill>
                  <a:srgbClr val="C00000"/>
                </a:solidFill>
                <a:effectLst>
                  <a:outerShdw algn="tl" blurRad="38100" dir="2700000" dist="38100">
                    <a:srgbClr val="000000">
                      <a:alpha val="43137"/>
                    </a:srgbClr>
                  </a:outerShdw>
                </a:effectLst>
              </a:rPr>
              <a:t>1.2.6 Logic Circuits – Logic Gate </a:t>
            </a:r>
            <a:endParaRPr b="1" dirty="0" sz="2475" lang="en-US">
              <a:solidFill>
                <a:srgbClr val="C00000"/>
              </a:solidFill>
              <a:effectLst>
                <a:outerShdw algn="tl" blurRad="38100" dir="2700000" dist="38100">
                  <a:srgbClr val="000000">
                    <a:alpha val="43137"/>
                  </a:srgbClr>
                </a:outerShdw>
              </a:effectLst>
            </a:endParaRPr>
          </a:p>
        </p:txBody>
      </p:sp>
      <p:sp>
        <p:nvSpPr>
          <p:cNvPr id="1048649" name="Rectangle 1"/>
          <p:cNvSpPr/>
          <p:nvPr/>
        </p:nvSpPr>
        <p:spPr>
          <a:xfrm>
            <a:off x="3808929" y="2881004"/>
            <a:ext cx="1738788" cy="387191"/>
          </a:xfrm>
          <a:prstGeom prst="rect"/>
        </p:spPr>
        <p:txBody>
          <a:bodyPr wrap="none">
            <a:spAutoFit/>
          </a:bodyPr>
          <a:p>
            <a:r>
              <a:rPr b="1" dirty="0" sz="2250" lang="en-US">
                <a:effectLst>
                  <a:outerShdw algn="tl" blurRad="38100" dir="2700000" dist="38100">
                    <a:srgbClr val="000000">
                      <a:alpha val="43137"/>
                    </a:srgbClr>
                  </a:outerShdw>
                </a:effectLst>
              </a:rPr>
              <a:t>(p ∧ ¬q) ∨ ¬r</a:t>
            </a:r>
            <a:endParaRPr b="1" dirty="0" sz="2250" lang="en-US">
              <a:effectLst>
                <a:outerShdw algn="tl" blurRad="38100" dir="2700000" dist="38100">
                  <a:srgbClr val="000000">
                    <a:alpha val="43137"/>
                  </a:srgbClr>
                </a:outerShdw>
              </a:effectLst>
            </a:endParaRPr>
          </a:p>
        </p:txBody>
      </p:sp>
      <p:sp>
        <p:nvSpPr>
          <p:cNvPr id="1048650" name="Rectangle 3"/>
          <p:cNvSpPr/>
          <p:nvPr/>
        </p:nvSpPr>
        <p:spPr>
          <a:xfrm>
            <a:off x="3203636" y="5144997"/>
            <a:ext cx="3004185" cy="373380"/>
          </a:xfrm>
          <a:prstGeom prst="rect"/>
        </p:spPr>
        <p:txBody>
          <a:bodyPr wrap="none">
            <a:spAutoFit/>
          </a:bodyPr>
          <a:p>
            <a:r>
              <a:rPr b="1" dirty="0" sz="2025" lang="en-US"/>
              <a:t>(p ∨ ¬r) ∧ (¬p ∨ (q ∨ ¬r)).</a:t>
            </a:r>
            <a:endParaRPr b="1" dirty="0" sz="2025" lang="en-US"/>
          </a:p>
        </p:txBody>
      </p:sp>
      <p:pic>
        <p:nvPicPr>
          <p:cNvPr id="2097204" name="Picture 5"/>
          <p:cNvPicPr>
            <a:picLocks noChangeAspect="1"/>
          </p:cNvPicPr>
          <p:nvPr/>
        </p:nvPicPr>
        <p:blipFill>
          <a:blip xmlns:r="http://schemas.openxmlformats.org/officeDocument/2006/relationships" r:embed="rId3"/>
          <a:stretch>
            <a:fillRect/>
          </a:stretch>
        </p:blipFill>
        <p:spPr>
          <a:xfrm>
            <a:off x="1653523" y="1433196"/>
            <a:ext cx="5798259" cy="1513343"/>
          </a:xfrm>
          <a:prstGeom prst="rect"/>
        </p:spPr>
      </p:pic>
      <p:pic>
        <p:nvPicPr>
          <p:cNvPr id="2097205" name="Picture 6"/>
          <p:cNvPicPr>
            <a:picLocks noChangeAspect="1"/>
          </p:cNvPicPr>
          <p:nvPr/>
        </p:nvPicPr>
        <p:blipFill>
          <a:blip xmlns:r="http://schemas.openxmlformats.org/officeDocument/2006/relationships" r:embed="rId4"/>
          <a:stretch>
            <a:fillRect/>
          </a:stretch>
        </p:blipFill>
        <p:spPr>
          <a:xfrm>
            <a:off x="1427521" y="3268516"/>
            <a:ext cx="6559834" cy="1892745"/>
          </a:xfrm>
          <a:prstGeom prst="rect"/>
        </p:spPr>
      </p:pic>
      <mc:AlternateContent xmlns:mc="http://schemas.openxmlformats.org/markup-compatibility/2006">
        <mc:Choice xmlns:p14="http://schemas.microsoft.com/office/powerpoint/2010/main" Requires="p14">
          <p:contentPart p14:bwMode="auto" r:id="rId5">
            <p14:nvContentPartPr>
              <p14:cNvPr id="2097206" name="Ink 8"/>
              <p14:cNvContentPartPr/>
              <p14:nvPr/>
            </p14:nvContentPartPr>
            <p14:xfrm>
              <a:off x="1799302" y="1473457"/>
              <a:ext cx="5659470" cy="4098802"/>
            </p14:xfrm>
          </p:contentPart>
        </mc:Choice>
        <mc:Fallback>
          <p:pic>
            <p:nvPicPr>
              <p:cNvPr id="2097206" name="Ink 8"/>
              <p:cNvPicPr>
                <a:picLocks/>
              </p:cNvPicPr>
              <p:nvPr/>
            </p:nvPicPr>
            <p:blipFill>
              <a:blip xmlns:r="http://schemas.openxmlformats.org/officeDocument/2006/relationships" r:embed="rId6"/>
              <a:stretch>
                <a:fillRect/>
              </a:stretch>
            </p:blipFill>
            <p:spPr>
              <a:xfrm>
                <a:off x="1799302" y="1473457"/>
                <a:ext cx="5659470" cy="4098802"/>
              </a:xfrm>
              <a:prstGeom prst="rect"/>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9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07" name="Ink 4"/>
              <p14:cNvContentPartPr/>
              <p14:nvPr/>
            </p14:nvContentPartPr>
            <p14:xfrm>
              <a:off x="1208306" y="3253128"/>
              <a:ext cx="2285566" cy="653214"/>
            </p14:xfrm>
          </p:contentPart>
        </mc:Choice>
        <mc:Fallback>
          <p:pic>
            <p:nvPicPr>
              <p:cNvPr id="209720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51" name="Rectangle 3"/>
          <p:cNvSpPr/>
          <p:nvPr/>
        </p:nvSpPr>
        <p:spPr>
          <a:xfrm>
            <a:off x="2351089" y="974727"/>
            <a:ext cx="4495910" cy="904239"/>
          </a:xfrm>
          <a:prstGeom prst="rect"/>
        </p:spPr>
        <p:txBody>
          <a:bodyPr wrap="square">
            <a:spAutoFit/>
          </a:bodyPr>
          <a:p>
            <a:r>
              <a:rPr b="1" dirty="0" sz="2700" lang="en-US">
                <a:solidFill>
                  <a:srgbClr val="C00000"/>
                </a:solidFill>
              </a:rPr>
              <a:t>Other Conditional Statements:</a:t>
            </a:r>
            <a:endParaRPr b="1" dirty="0" sz="2700" lang="en-US">
              <a:solidFill>
                <a:srgbClr val="C00000"/>
              </a:solidFill>
            </a:endParaRPr>
          </a:p>
        </p:txBody>
      </p:sp>
      <p:sp>
        <p:nvSpPr>
          <p:cNvPr id="1048652" name="Rectangle 1"/>
          <p:cNvSpPr/>
          <p:nvPr/>
        </p:nvSpPr>
        <p:spPr>
          <a:xfrm>
            <a:off x="1599121" y="1348113"/>
            <a:ext cx="6162495" cy="2263140"/>
          </a:xfrm>
          <a:prstGeom prst="rect"/>
        </p:spPr>
        <p:txBody>
          <a:bodyPr wrap="square">
            <a:spAutoFit/>
          </a:bodyPr>
          <a:p>
            <a:pPr indent="-214313" marL="214313">
              <a:buFont typeface="Arial" panose="020B0604020202020204" pitchFamily="34" charset="0"/>
              <a:buChar char="•"/>
            </a:pPr>
            <a:r>
              <a:rPr dirty="0" sz="1350" lang="en-US"/>
              <a:t>If you are working hard, then you are a topper.				</a:t>
            </a:r>
            <a:r>
              <a:rPr b="1" dirty="0" sz="1350" lang="en-US">
                <a:solidFill>
                  <a:schemeClr val="accent2"/>
                </a:solidFill>
                <a:effectLst>
                  <a:outerShdw algn="tl" blurRad="38100" dir="2700000" dist="38100">
                    <a:srgbClr val="000000">
                      <a:alpha val="43137"/>
                    </a:srgbClr>
                  </a:outerShdw>
                </a:effectLst>
              </a:rPr>
              <a:t>Conditional</a:t>
            </a:r>
            <a:endParaRPr b="1" dirty="0" sz="1350" lang="en-US">
              <a:solidFill>
                <a:schemeClr val="accent2"/>
              </a:solidFill>
              <a:effectLst>
                <a:outerShdw algn="tl" blurRad="38100" dir="2700000" dist="38100">
                  <a:srgbClr val="000000">
                    <a:alpha val="43137"/>
                  </a:srgbClr>
                </a:outerShdw>
              </a:effectLst>
            </a:endParaRPr>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r>
              <a:rPr dirty="0" sz="1350" lang="en-US"/>
              <a:t> If you are a topper, then you are working hard.				</a:t>
            </a:r>
            <a:r>
              <a:rPr b="1" dirty="0" sz="1350" lang="en-US">
                <a:effectLst>
                  <a:outerShdw algn="tl" blurRad="38100" dir="2700000" dist="38100">
                    <a:srgbClr val="000000">
                      <a:alpha val="43137"/>
                    </a:srgbClr>
                  </a:outerShdw>
                </a:effectLst>
              </a:rPr>
              <a:t>Converse</a:t>
            </a:r>
            <a:r>
              <a:rPr dirty="0" sz="1350" lang="en-US"/>
              <a:t> </a:t>
            </a:r>
            <a:endParaRPr dirty="0" sz="1350" lang="en-US"/>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r>
              <a:rPr dirty="0" sz="1350" lang="en-US"/>
              <a:t> If you are not working hard, then you are not a topper.		</a:t>
            </a:r>
            <a:r>
              <a:rPr b="1" dirty="0" sz="1350" lang="en-US">
                <a:solidFill>
                  <a:schemeClr val="accent5"/>
                </a:solidFill>
                <a:effectLst>
                  <a:outerShdw algn="tl" blurRad="38100" dir="2700000" dist="38100">
                    <a:srgbClr val="000000">
                      <a:alpha val="43137"/>
                    </a:srgbClr>
                  </a:outerShdw>
                </a:effectLst>
              </a:rPr>
              <a:t>Inverse</a:t>
            </a:r>
            <a:r>
              <a:rPr dirty="0" sz="1350" lang="en-US"/>
              <a:t> </a:t>
            </a:r>
            <a:endParaRPr dirty="0" sz="1350" lang="en-US"/>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endParaRPr dirty="0" sz="1350" lang="en-US"/>
          </a:p>
          <a:p>
            <a:pPr indent="-214313" marL="214313">
              <a:buFont typeface="Arial" panose="020B0604020202020204" pitchFamily="34" charset="0"/>
              <a:buChar char="•"/>
            </a:pPr>
            <a:r>
              <a:rPr dirty="0" sz="1350" lang="en-US"/>
              <a:t>If you are not topper, then you are not working hard.			</a:t>
            </a:r>
            <a:r>
              <a:rPr b="1" dirty="0" sz="1800" lang="en-US">
                <a:solidFill>
                  <a:srgbClr val="C00000"/>
                </a:solidFill>
                <a:effectLst>
                  <a:outerShdw algn="tl" blurRad="38100" dir="2700000" dist="38100">
                    <a:srgbClr val="000000">
                      <a:alpha val="43137"/>
                    </a:srgbClr>
                  </a:outerShdw>
                </a:effectLst>
              </a:rPr>
              <a:t>Contrapositive</a:t>
            </a:r>
            <a:endParaRPr b="1" dirty="0" sz="1800" lang="en-US">
              <a:solidFill>
                <a:srgbClr val="C00000"/>
              </a:solidFill>
              <a:effectLst>
                <a:outerShdw algn="tl" blurRad="38100" dir="2700000" dist="38100">
                  <a:srgbClr val="000000">
                    <a:alpha val="43137"/>
                  </a:srgbClr>
                </a:outerShdw>
              </a:effectLst>
            </a:endParaRPr>
          </a:p>
        </p:txBody>
      </p:sp>
      <p:sp>
        <p:nvSpPr>
          <p:cNvPr id="1048653" name="Rectangle 5"/>
          <p:cNvSpPr/>
          <p:nvPr/>
        </p:nvSpPr>
        <p:spPr>
          <a:xfrm>
            <a:off x="1210638" y="3976464"/>
            <a:ext cx="3548342" cy="451485"/>
          </a:xfrm>
          <a:prstGeom prst="rect"/>
        </p:spPr>
        <p:txBody>
          <a:bodyPr wrap="square">
            <a:spAutoFit/>
          </a:bodyPr>
          <a:p>
            <a:pPr>
              <a:spcBef>
                <a:spcPts val="390"/>
              </a:spcBef>
              <a:buSzPts val="2470"/>
            </a:pPr>
            <a:r>
              <a:rPr b="1" dirty="0" sz="1350" lang="en-US">
                <a:solidFill>
                  <a:srgbClr val="00B0F0"/>
                </a:solidFill>
              </a:rPr>
              <a:t>Show using a truth table that the conditional is equivalent to the contrapositive.</a:t>
            </a:r>
            <a:endParaRPr b="1" dirty="0" sz="1350" lang="en-US">
              <a:solidFill>
                <a:srgbClr val="00B0F0"/>
              </a:solidFill>
            </a:endParaRPr>
          </a:p>
        </p:txBody>
      </p:sp>
      <p:pic>
        <p:nvPicPr>
          <p:cNvPr id="2097208" name="Picture 6"/>
          <p:cNvPicPr>
            <a:picLocks noChangeAspect="1"/>
          </p:cNvPicPr>
          <p:nvPr/>
        </p:nvPicPr>
        <p:blipFill>
          <a:blip xmlns:r="http://schemas.openxmlformats.org/officeDocument/2006/relationships" r:embed="rId3"/>
          <a:stretch>
            <a:fillRect/>
          </a:stretch>
        </p:blipFill>
        <p:spPr>
          <a:xfrm>
            <a:off x="1199767" y="4638983"/>
            <a:ext cx="3399277" cy="950436"/>
          </a:xfrm>
          <a:prstGeom prst="rect"/>
        </p:spPr>
      </p:pic>
      <p:sp>
        <p:nvSpPr>
          <p:cNvPr id="1048654" name="Rectangle 8"/>
          <p:cNvSpPr/>
          <p:nvPr/>
        </p:nvSpPr>
        <p:spPr>
          <a:xfrm>
            <a:off x="4696574" y="3892542"/>
            <a:ext cx="3304425" cy="651510"/>
          </a:xfrm>
          <a:prstGeom prst="rect"/>
        </p:spPr>
        <p:txBody>
          <a:bodyPr wrap="square">
            <a:spAutoFit/>
          </a:bodyPr>
          <a:p>
            <a:r>
              <a:rPr b="1" dirty="0" sz="1350" lang="en-US">
                <a:solidFill>
                  <a:srgbClr val="00B0F0"/>
                </a:solidFill>
              </a:rPr>
              <a:t>Show using truth tables that neither  the </a:t>
            </a:r>
            <a:r>
              <a:rPr b="1" dirty="0" sz="1350" lang="en-US">
                <a:solidFill>
                  <a:schemeClr val="accent2"/>
                </a:solidFill>
                <a:effectLst>
                  <a:outerShdw algn="tl" blurRad="38100" dir="2700000" dist="38100">
                    <a:srgbClr val="000000">
                      <a:alpha val="43137"/>
                    </a:srgbClr>
                  </a:outerShdw>
                </a:effectLst>
              </a:rPr>
              <a:t>converse</a:t>
            </a:r>
            <a:r>
              <a:rPr b="1" dirty="0" sz="1350" lang="en-US">
                <a:solidFill>
                  <a:srgbClr val="00B0F0"/>
                </a:solidFill>
              </a:rPr>
              <a:t> nor </a:t>
            </a:r>
            <a:r>
              <a:rPr b="1" dirty="0" sz="1350" lang="en-US">
                <a:solidFill>
                  <a:schemeClr val="accent2"/>
                </a:solidFill>
                <a:effectLst>
                  <a:outerShdw algn="tl" blurRad="38100" dir="2700000" dist="38100">
                    <a:srgbClr val="000000">
                      <a:alpha val="43137"/>
                    </a:srgbClr>
                  </a:outerShdw>
                </a:effectLst>
              </a:rPr>
              <a:t>inverse</a:t>
            </a:r>
            <a:r>
              <a:rPr b="1" dirty="0" sz="1350" lang="en-US">
                <a:solidFill>
                  <a:srgbClr val="00B0F0"/>
                </a:solidFill>
              </a:rPr>
              <a:t> of an implication are not equivalent to the implication.</a:t>
            </a:r>
            <a:endParaRPr b="1" dirty="0" sz="1350" lang="en-US">
              <a:solidFill>
                <a:srgbClr val="00B0F0"/>
              </a:solidFill>
            </a:endParaRPr>
          </a:p>
        </p:txBody>
      </p:sp>
      <p:pic>
        <p:nvPicPr>
          <p:cNvPr id="2097209" name="Picture 10"/>
          <p:cNvPicPr>
            <a:picLocks noChangeAspect="1"/>
          </p:cNvPicPr>
          <p:nvPr/>
        </p:nvPicPr>
        <p:blipFill>
          <a:blip xmlns:r="http://schemas.openxmlformats.org/officeDocument/2006/relationships" r:embed="rId4"/>
          <a:stretch>
            <a:fillRect/>
          </a:stretch>
        </p:blipFill>
        <p:spPr>
          <a:xfrm>
            <a:off x="4756649" y="4603484"/>
            <a:ext cx="3244350" cy="956976"/>
          </a:xfrm>
          <a:prstGeom prst="rect"/>
        </p:spPr>
      </p:pic>
      <p:sp>
        <p:nvSpPr>
          <p:cNvPr id="1048655" name="Rectangle 9"/>
          <p:cNvSpPr/>
          <p:nvPr/>
        </p:nvSpPr>
        <p:spPr>
          <a:xfrm>
            <a:off x="1459154" y="5618377"/>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mc:AlternateContent xmlns:mc="http://schemas.openxmlformats.org/markup-compatibility/2006">
        <mc:Choice xmlns:p14="http://schemas.microsoft.com/office/powerpoint/2010/main" Requires="p14">
          <p:contentPart p14:bwMode="auto" r:id="rId5">
            <p14:nvContentPartPr>
              <p14:cNvPr id="2097210" name="Ink 2"/>
              <p14:cNvContentPartPr/>
              <p14:nvPr/>
            </p14:nvContentPartPr>
            <p14:xfrm>
              <a:off x="1343880" y="1279260"/>
              <a:ext cx="6516652" cy="4326615"/>
            </p14:xfrm>
          </p:contentPart>
        </mc:Choice>
        <mc:Fallback>
          <p:pic>
            <p:nvPicPr>
              <p:cNvPr id="2097210" name="Ink 2"/>
              <p:cNvPicPr>
                <a:picLocks/>
              </p:cNvPicPr>
              <p:nvPr/>
            </p:nvPicPr>
            <p:blipFill>
              <a:blip xmlns:r="http://schemas.openxmlformats.org/officeDocument/2006/relationships" r:embed="rId6"/>
              <a:stretch>
                <a:fillRect/>
              </a:stretch>
            </p:blipFill>
            <p:spPr>
              <a:xfrm>
                <a:off x="1343880" y="1279260"/>
                <a:ext cx="6516652" cy="4326615"/>
              </a:xfrm>
              <a:prstGeom prst="rect"/>
            </p:spPr>
          </p:pic>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9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11" name="Ink 4"/>
              <p14:cNvContentPartPr/>
              <p14:nvPr/>
            </p14:nvContentPartPr>
            <p14:xfrm>
              <a:off x="1208306" y="3253128"/>
              <a:ext cx="2285566" cy="653214"/>
            </p14:xfrm>
          </p:contentPart>
        </mc:Choice>
        <mc:Fallback>
          <p:pic>
            <p:nvPicPr>
              <p:cNvPr id="209721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56" name="Rectangle 3"/>
          <p:cNvSpPr/>
          <p:nvPr/>
        </p:nvSpPr>
        <p:spPr>
          <a:xfrm>
            <a:off x="2846101" y="941203"/>
            <a:ext cx="2979717" cy="624839"/>
          </a:xfrm>
          <a:prstGeom prst="rect"/>
        </p:spPr>
        <p:txBody>
          <a:bodyPr wrap="square">
            <a:spAutoFit/>
          </a:bodyPr>
          <a:p>
            <a:r>
              <a:rPr b="1" dirty="0" sz="1856" lang="en-US">
                <a:solidFill>
                  <a:srgbClr val="C00000"/>
                </a:solidFill>
              </a:rPr>
              <a:t>CONDITIONAL STATEMENT: </a:t>
            </a:r>
            <a:endParaRPr b="1" dirty="0" sz="1856" lang="en-US">
              <a:solidFill>
                <a:srgbClr val="C00000"/>
              </a:solidFill>
            </a:endParaRPr>
          </a:p>
        </p:txBody>
      </p:sp>
      <p:sp>
        <p:nvSpPr>
          <p:cNvPr id="1048657" name="Rectangle 9"/>
          <p:cNvSpPr/>
          <p:nvPr/>
        </p:nvSpPr>
        <p:spPr>
          <a:xfrm>
            <a:off x="1271791" y="1601745"/>
            <a:ext cx="6448375" cy="1230153"/>
          </a:xfrm>
          <a:prstGeom prst="rect"/>
        </p:spPr>
        <p:txBody>
          <a:bodyPr wrap="square">
            <a:spAutoFit/>
          </a:bodyPr>
          <a:p>
            <a:r>
              <a:rPr dirty="0" sz="1575" lang="en-US"/>
              <a:t>Let p and q be propositions. The conditional statement p → q is the proposition “if p, then q.” The conditional statement p → q is false when p is true and q is false, and true otherwise. In the conditional statement p → q, p is called the hypothesis (or antecedent or premise) and q is called the conclusion (or consequence).</a:t>
            </a:r>
            <a:endParaRPr dirty="0" sz="1575" lang="en-US"/>
          </a:p>
        </p:txBody>
      </p:sp>
      <p:pic>
        <p:nvPicPr>
          <p:cNvPr id="2097212" name="Picture 10"/>
          <p:cNvPicPr>
            <a:picLocks noChangeAspect="1"/>
          </p:cNvPicPr>
          <p:nvPr/>
        </p:nvPicPr>
        <p:blipFill rotWithShape="1">
          <a:blip xmlns:r="http://schemas.openxmlformats.org/officeDocument/2006/relationships" r:embed="rId3"/>
          <a:srcRect t="-1" b="41546"/>
          <a:stretch>
            <a:fillRect/>
          </a:stretch>
        </p:blipFill>
        <p:spPr>
          <a:xfrm>
            <a:off x="1271791" y="2898020"/>
            <a:ext cx="6669767" cy="1560100"/>
          </a:xfrm>
          <a:prstGeom prst="rect"/>
        </p:spPr>
      </p:pic>
      <p:sp>
        <p:nvSpPr>
          <p:cNvPr id="1048658" name="Rectangle 11"/>
          <p:cNvSpPr/>
          <p:nvPr/>
        </p:nvSpPr>
        <p:spPr>
          <a:xfrm>
            <a:off x="2754940" y="1231686"/>
            <a:ext cx="3431769" cy="335280"/>
          </a:xfrm>
          <a:prstGeom prst="rect"/>
        </p:spPr>
        <p:txBody>
          <a:bodyPr wrap="none">
            <a:spAutoFit/>
          </a:bodyPr>
          <a:p>
            <a:r>
              <a:rPr b="1" dirty="0" sz="1687" lang="en-US">
                <a:solidFill>
                  <a:srgbClr val="00B050"/>
                </a:solidFill>
                <a:effectLst>
                  <a:outerShdw algn="tl" blurRad="38100" dir="2700000" dist="38100">
                    <a:srgbClr val="000000">
                      <a:alpha val="43137"/>
                    </a:srgbClr>
                  </a:outerShdw>
                </a:effectLst>
              </a:rPr>
              <a:t>Different Ways of Expressing </a:t>
            </a:r>
            <a:r>
              <a:rPr b="1" dirty="0" sz="1856" i="1" lang="en-US">
                <a:solidFill>
                  <a:srgbClr val="00B050"/>
                </a:solidFill>
                <a:effectLst>
                  <a:outerShdw algn="tl" blurRad="38100" dir="2700000" dist="38100">
                    <a:srgbClr val="000000">
                      <a:alpha val="43137"/>
                    </a:srgbClr>
                  </a:outerShdw>
                </a:effectLst>
                <a:latin typeface="Cambria Math"/>
                <a:ea typeface="Cambria Math"/>
                <a:cs typeface="Cambria Math"/>
                <a:sym typeface="Cambria Math"/>
              </a:rPr>
              <a:t>p </a:t>
            </a:r>
            <a:r>
              <a:rPr b="1" dirty="0" sz="1856" lang="en-US">
                <a:solidFill>
                  <a:srgbClr val="00B050"/>
                </a:solidFill>
                <a:effectLst>
                  <a:outerShdw algn="tl" blurRad="38100" dir="2700000" dist="38100">
                    <a:srgbClr val="000000">
                      <a:alpha val="43137"/>
                    </a:srgbClr>
                  </a:outerShdw>
                </a:effectLst>
                <a:latin typeface="Cambria Math"/>
                <a:ea typeface="Cambria Math"/>
                <a:cs typeface="Cambria Math"/>
                <a:sym typeface="Cambria Math"/>
              </a:rPr>
              <a:t>→</a:t>
            </a:r>
            <a:r>
              <a:rPr b="1" dirty="0" sz="1856" i="1" lang="en-US">
                <a:solidFill>
                  <a:srgbClr val="00B050"/>
                </a:solidFill>
                <a:effectLst>
                  <a:outerShdw algn="tl" blurRad="38100" dir="2700000" dist="38100">
                    <a:srgbClr val="000000">
                      <a:alpha val="43137"/>
                    </a:srgbClr>
                  </a:outerShdw>
                </a:effectLst>
                <a:latin typeface="Cambria Math"/>
                <a:ea typeface="Cambria Math"/>
                <a:cs typeface="Cambria Math"/>
                <a:sym typeface="Cambria Math"/>
              </a:rPr>
              <a:t>q</a:t>
            </a:r>
            <a:r>
              <a:rPr b="1" dirty="0" sz="1687" lang="en-US">
                <a:solidFill>
                  <a:srgbClr val="00B050"/>
                </a:solidFill>
                <a:effectLst>
                  <a:outerShdw algn="tl" blurRad="38100" dir="2700000" dist="38100">
                    <a:srgbClr val="000000">
                      <a:alpha val="43137"/>
                    </a:srgbClr>
                  </a:outerShdw>
                </a:effectLst>
              </a:rPr>
              <a:t> </a:t>
            </a:r>
            <a:endParaRPr b="1" dirty="0" sz="1687" lang="en-US">
              <a:solidFill>
                <a:srgbClr val="00B050"/>
              </a:solidFill>
              <a:effectLst>
                <a:outerShdw algn="tl" blurRad="38100" dir="2700000" dist="38100">
                  <a:srgbClr val="000000">
                    <a:alpha val="43137"/>
                  </a:srgbClr>
                </a:outerShdw>
              </a:effectLst>
            </a:endParaRPr>
          </a:p>
        </p:txBody>
      </p:sp>
      <p:pic>
        <p:nvPicPr>
          <p:cNvPr id="2097213" name="Picture 12"/>
          <p:cNvPicPr>
            <a:picLocks noChangeAspect="1"/>
          </p:cNvPicPr>
          <p:nvPr/>
        </p:nvPicPr>
        <p:blipFill>
          <a:blip xmlns:r="http://schemas.openxmlformats.org/officeDocument/2006/relationships" r:embed="rId4"/>
          <a:stretch>
            <a:fillRect/>
          </a:stretch>
        </p:blipFill>
        <p:spPr>
          <a:xfrm>
            <a:off x="2846101" y="4580206"/>
            <a:ext cx="2960932" cy="1072758"/>
          </a:xfrm>
          <a:prstGeom prst="rect"/>
        </p:spPr>
      </p:pic>
      <p:sp>
        <p:nvSpPr>
          <p:cNvPr id="1048659" name="Rectangle 7"/>
          <p:cNvSpPr/>
          <p:nvPr/>
        </p:nvSpPr>
        <p:spPr>
          <a:xfrm>
            <a:off x="1459154" y="5618377"/>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mc:AlternateContent xmlns:mc="http://schemas.openxmlformats.org/markup-compatibility/2006">
        <mc:Choice xmlns:p14="http://schemas.microsoft.com/office/powerpoint/2010/main" Requires="p14">
          <p:contentPart p14:bwMode="auto" r:id="rId5">
            <p14:nvContentPartPr>
              <p14:cNvPr id="2097214" name="Ink 1"/>
              <p14:cNvContentPartPr/>
              <p14:nvPr/>
            </p14:nvContentPartPr>
            <p14:xfrm>
              <a:off x="1437637" y="1265692"/>
              <a:ext cx="5116972" cy="4413690"/>
            </p14:xfrm>
          </p:contentPart>
        </mc:Choice>
        <mc:Fallback>
          <p:pic>
            <p:nvPicPr>
              <p:cNvPr id="2097214" name="Ink 1"/>
              <p:cNvPicPr>
                <a:picLocks/>
              </p:cNvPicPr>
              <p:nvPr/>
            </p:nvPicPr>
            <p:blipFill>
              <a:blip xmlns:r="http://schemas.openxmlformats.org/officeDocument/2006/relationships" r:embed="rId6"/>
              <a:stretch>
                <a:fillRect/>
              </a:stretch>
            </p:blipFill>
            <p:spPr>
              <a:xfrm>
                <a:off x="1437637" y="1265692"/>
                <a:ext cx="5116972" cy="4413690"/>
              </a:xfrm>
              <a:prstGeom prst="rect"/>
            </p:spPr>
          </p:pic>
        </mc:Fallback>
      </mc:AlternateContent>
      <mc:AlternateContent xmlns:mc="http://schemas.openxmlformats.org/markup-compatibility/2006">
        <mc:Choice xmlns:p14="http://schemas.microsoft.com/office/powerpoint/2010/main" Requires="p14">
          <p:contentPart p14:bwMode="auto" r:id="rId7">
            <p14:nvContentPartPr>
              <p14:cNvPr id="1048660" name=""/>
              <p14:cNvContentPartPr/>
              <p14:nvPr/>
            </p14:nvContentPartPr>
            <p14:xfrm>
              <a:off x="1818343" y="4067691"/>
              <a:ext cx="2142491" cy="79277"/>
            </p14:xfrm>
          </p:contentPart>
        </mc:Choice>
        <mc:Fallback>
          <p:sp>
            <p:nvSpPr>
              <p:cNvPr id="1048660" name=""/>
              <p:cNvSpPr/>
              <p:nvPr/>
            </p:nvSpPr>
            <p:spPr>
              <a:xfrm>
                <a:off x="1818343" y="4067691"/>
                <a:ext cx="2142491" cy="79277"/>
              </a:xfrm>
            </p:spPr>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9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15" name="Ink 4"/>
              <p14:cNvContentPartPr/>
              <p14:nvPr/>
            </p14:nvContentPartPr>
            <p14:xfrm>
              <a:off x="1208306" y="3253128"/>
              <a:ext cx="2285566" cy="653214"/>
            </p14:xfrm>
          </p:contentPart>
        </mc:Choice>
        <mc:Fallback>
          <p:pic>
            <p:nvPicPr>
              <p:cNvPr id="209721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61" name="Rectangle 11"/>
          <p:cNvSpPr/>
          <p:nvPr/>
        </p:nvSpPr>
        <p:spPr>
          <a:xfrm>
            <a:off x="3382384" y="889697"/>
            <a:ext cx="2074120" cy="440055"/>
          </a:xfrm>
          <a:prstGeom prst="rect"/>
        </p:spPr>
        <p:txBody>
          <a:bodyPr wrap="none">
            <a:spAutoFit/>
          </a:bodyPr>
          <a:p>
            <a:r>
              <a:rPr b="1" dirty="0" sz="2475" lang="en-US">
                <a:solidFill>
                  <a:srgbClr val="00B050"/>
                </a:solidFill>
                <a:effectLst>
                  <a:outerShdw algn="tl" blurRad="38100" dir="2700000" dist="38100">
                    <a:srgbClr val="000000">
                      <a:alpha val="43137"/>
                    </a:srgbClr>
                  </a:outerShdw>
                </a:effectLst>
              </a:rPr>
              <a:t>Practice Time</a:t>
            </a:r>
            <a:endParaRPr b="1" dirty="0" sz="2475" lang="en-US">
              <a:solidFill>
                <a:srgbClr val="00B050"/>
              </a:solidFill>
              <a:effectLst>
                <a:outerShdw algn="tl" blurRad="38100" dir="2700000" dist="38100">
                  <a:srgbClr val="000000">
                    <a:alpha val="43137"/>
                  </a:srgbClr>
                </a:outerShdw>
              </a:effectLst>
            </a:endParaRPr>
          </a:p>
        </p:txBody>
      </p:sp>
      <p:sp>
        <p:nvSpPr>
          <p:cNvPr id="1048662" name="Rectangle 1"/>
          <p:cNvSpPr/>
          <p:nvPr/>
        </p:nvSpPr>
        <p:spPr>
          <a:xfrm>
            <a:off x="1493772" y="1294422"/>
            <a:ext cx="6413415" cy="3418840"/>
          </a:xfrm>
          <a:prstGeom prst="rect"/>
        </p:spPr>
        <p:txBody>
          <a:bodyPr wrap="square">
            <a:spAutoFit/>
          </a:bodyPr>
          <a:p>
            <a:r>
              <a:rPr b="1" dirty="0" sz="1350" lang="en-US"/>
              <a:t>Write each of these statements in the form “if p, then q” in English.</a:t>
            </a:r>
            <a:endParaRPr b="1" dirty="0" sz="1350" lang="en-US"/>
          </a:p>
          <a:p>
            <a:r>
              <a:rPr b="1" dirty="0" sz="1012" lang="en-US"/>
              <a:t> [Hint: Refer to the list of common ways to express conditional statements provided in this section.]</a:t>
            </a:r>
            <a:endParaRPr b="1" dirty="0" sz="1012" lang="en-US"/>
          </a:p>
          <a:p>
            <a:endParaRPr dirty="0" sz="1012" lang="en-US"/>
          </a:p>
          <a:p>
            <a:r>
              <a:rPr dirty="0" sz="1350" lang="en-US"/>
              <a:t>a) You send me an e-mail message only if I will remember to send you the address.</a:t>
            </a:r>
            <a:endParaRPr dirty="0" sz="1350" lang="en-US"/>
          </a:p>
          <a:p>
            <a:pPr indent="-385763" marL="385763">
              <a:buAutoNum type="alphaLcParenR"/>
            </a:pPr>
            <a:endParaRPr dirty="0" sz="1350" lang="en-US"/>
          </a:p>
          <a:p>
            <a:r>
              <a:rPr dirty="0" sz="1350" lang="en-US"/>
              <a:t>b) To be a citizen of this country, it is sufficient that you were born in the United States.</a:t>
            </a:r>
            <a:endParaRPr dirty="0" sz="1350" lang="en-US"/>
          </a:p>
          <a:p>
            <a:endParaRPr dirty="0" sz="1350" lang="en-US"/>
          </a:p>
          <a:p>
            <a:r>
              <a:rPr dirty="0" sz="1350" lang="en-US"/>
              <a:t>c) If you keep your textbook, it will be a useful reference in your future courses.</a:t>
            </a:r>
            <a:endParaRPr dirty="0" sz="1350" lang="en-US"/>
          </a:p>
          <a:p>
            <a:endParaRPr dirty="0" sz="1350" lang="en-US"/>
          </a:p>
          <a:p>
            <a:r>
              <a:rPr dirty="0" sz="1350" lang="en-US"/>
              <a:t>d) The Red Wings will win the Stanley Cup if their goalie plays well.</a:t>
            </a:r>
            <a:endParaRPr dirty="0" sz="1350" lang="en-US"/>
          </a:p>
          <a:p>
            <a:endParaRPr dirty="0" sz="1350" lang="en-US"/>
          </a:p>
          <a:p>
            <a:r>
              <a:rPr dirty="0" sz="1350" lang="en-US"/>
              <a:t>e) That you get the job implies that you had the best credentials.</a:t>
            </a:r>
            <a:endParaRPr dirty="0" sz="1350" lang="en-US"/>
          </a:p>
          <a:p>
            <a:endParaRPr dirty="0" sz="1350" lang="en-US"/>
          </a:p>
          <a:p>
            <a:r>
              <a:rPr dirty="0" sz="1350" lang="en-US"/>
              <a:t>f) The beach erodes whenever there is a storm.</a:t>
            </a:r>
            <a:endParaRPr dirty="0" sz="1350" lang="en-US"/>
          </a:p>
          <a:p>
            <a:endParaRPr dirty="0" sz="1350" lang="en-US"/>
          </a:p>
          <a:p>
            <a:r>
              <a:rPr dirty="0" sz="1350" lang="en-US"/>
              <a:t>g) It is necessary to have a valid password to log on to the server.</a:t>
            </a:r>
            <a:endParaRPr dirty="0" sz="1350" lang="en-US"/>
          </a:p>
          <a:p>
            <a:endParaRPr dirty="0" sz="1350" lang="en-US"/>
          </a:p>
          <a:p>
            <a:r>
              <a:rPr dirty="0" sz="1350" lang="en-US"/>
              <a:t>h) You will reach the summit unless you begin your climb too late.</a:t>
            </a:r>
            <a:endParaRPr dirty="0" sz="1350" lang="en-US"/>
          </a:p>
        </p:txBody>
      </p:sp>
      <p:sp>
        <p:nvSpPr>
          <p:cNvPr id="1048663" name="Rectangle 5"/>
          <p:cNvSpPr/>
          <p:nvPr/>
        </p:nvSpPr>
        <p:spPr>
          <a:xfrm>
            <a:off x="1614429" y="5570370"/>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9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16" name="Ink 4"/>
              <p14:cNvContentPartPr/>
              <p14:nvPr/>
            </p14:nvContentPartPr>
            <p14:xfrm>
              <a:off x="1208306" y="3253128"/>
              <a:ext cx="2285566" cy="653214"/>
            </p14:xfrm>
          </p:contentPart>
        </mc:Choice>
        <mc:Fallback>
          <p:pic>
            <p:nvPicPr>
              <p:cNvPr id="2097216"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64" name="Rectangle 11"/>
          <p:cNvSpPr/>
          <p:nvPr/>
        </p:nvSpPr>
        <p:spPr>
          <a:xfrm>
            <a:off x="3581880" y="939640"/>
            <a:ext cx="2074120" cy="440054"/>
          </a:xfrm>
          <a:prstGeom prst="rect"/>
        </p:spPr>
        <p:txBody>
          <a:bodyPr wrap="none">
            <a:spAutoFit/>
          </a:bodyPr>
          <a:p>
            <a:r>
              <a:rPr b="1" dirty="0" sz="2475" lang="en-US">
                <a:solidFill>
                  <a:srgbClr val="00B050"/>
                </a:solidFill>
                <a:effectLst>
                  <a:outerShdw algn="tl" blurRad="38100" dir="2700000" dist="38100">
                    <a:srgbClr val="000000">
                      <a:alpha val="43137"/>
                    </a:srgbClr>
                  </a:outerShdw>
                </a:effectLst>
              </a:rPr>
              <a:t>Practice Time</a:t>
            </a:r>
            <a:endParaRPr b="1" dirty="0" sz="2475" lang="en-US">
              <a:solidFill>
                <a:srgbClr val="00B050"/>
              </a:solidFill>
              <a:effectLst>
                <a:outerShdw algn="tl" blurRad="38100" dir="2700000" dist="38100">
                  <a:srgbClr val="000000">
                    <a:alpha val="43137"/>
                  </a:srgbClr>
                </a:outerShdw>
              </a:effectLst>
            </a:endParaRPr>
          </a:p>
        </p:txBody>
      </p:sp>
      <p:sp>
        <p:nvSpPr>
          <p:cNvPr id="1048665" name="Rectangle 2"/>
          <p:cNvSpPr/>
          <p:nvPr/>
        </p:nvSpPr>
        <p:spPr>
          <a:xfrm>
            <a:off x="1360926" y="1526874"/>
            <a:ext cx="6313348" cy="3647440"/>
          </a:xfrm>
          <a:prstGeom prst="rect"/>
        </p:spPr>
        <p:txBody>
          <a:bodyPr wrap="square">
            <a:spAutoFit/>
          </a:bodyPr>
          <a:p>
            <a:r>
              <a:rPr dirty="0" sz="1350" lang="en-US"/>
              <a:t>Let p, q, and r be the propositions</a:t>
            </a:r>
            <a:endParaRPr dirty="0" sz="1350" lang="en-US"/>
          </a:p>
          <a:p>
            <a:r>
              <a:rPr dirty="0" sz="2250" lang="en-US"/>
              <a:t>p: You have the flu. </a:t>
            </a:r>
            <a:endParaRPr dirty="0" sz="2250" lang="en-US"/>
          </a:p>
          <a:p>
            <a:r>
              <a:rPr dirty="0" sz="2250" lang="en-US"/>
              <a:t>q: You miss the final examination.</a:t>
            </a:r>
            <a:endParaRPr dirty="0" sz="2250" lang="en-US"/>
          </a:p>
          <a:p>
            <a:r>
              <a:rPr dirty="0" sz="2250" lang="en-US"/>
              <a:t>r: You pass the course.</a:t>
            </a:r>
            <a:endParaRPr dirty="0" sz="2250" lang="en-US"/>
          </a:p>
          <a:p>
            <a:r>
              <a:rPr dirty="0" sz="1350" lang="en-US"/>
              <a:t>Express each of these propositions as an English sentence.</a:t>
            </a:r>
            <a:endParaRPr dirty="0" sz="1350" lang="en-US"/>
          </a:p>
          <a:p>
            <a:r>
              <a:rPr b="1" dirty="0" sz="2250" lang="en-US"/>
              <a:t> </a:t>
            </a:r>
            <a:endParaRPr b="1" dirty="0" sz="2250" lang="en-US"/>
          </a:p>
          <a:p>
            <a:pPr indent="-257175" marL="257175">
              <a:buAutoNum type="alphaLcParenR"/>
            </a:pPr>
            <a:r>
              <a:rPr b="1" dirty="0" sz="2250" lang="en-US"/>
              <a:t>  p → q </a:t>
            </a:r>
            <a:endParaRPr b="1" dirty="0" sz="2250" lang="en-US"/>
          </a:p>
          <a:p>
            <a:pPr indent="-257175" marL="257175">
              <a:buAutoNum type="alphaLcParenR"/>
            </a:pPr>
            <a:r>
              <a:rPr b="1" dirty="0" sz="2250" lang="en-US"/>
              <a:t>  ¬q ↔ r </a:t>
            </a:r>
            <a:endParaRPr b="1" dirty="0" sz="2250" lang="en-US"/>
          </a:p>
          <a:p>
            <a:pPr indent="-257175" marL="257175">
              <a:buAutoNum type="alphaLcParenR"/>
            </a:pPr>
            <a:r>
              <a:rPr b="1" dirty="0" sz="2250" lang="en-US"/>
              <a:t>  q →¬r</a:t>
            </a:r>
            <a:endParaRPr b="1" dirty="0" sz="2250" lang="en-US"/>
          </a:p>
          <a:p>
            <a:r>
              <a:rPr b="1" dirty="0" sz="2250" lang="en-US"/>
              <a:t>d)  p ∨ q ∨ r </a:t>
            </a:r>
            <a:endParaRPr b="1" dirty="0" sz="2250" lang="en-US"/>
          </a:p>
          <a:p>
            <a:r>
              <a:rPr b="1" dirty="0" sz="2250" lang="en-US"/>
              <a:t>e)  (p →¬r) ∨ (q →¬r)</a:t>
            </a:r>
            <a:endParaRPr b="1" dirty="0" sz="2250" lang="en-US"/>
          </a:p>
          <a:p>
            <a:r>
              <a:rPr b="1" dirty="0" sz="2250" lang="en-US"/>
              <a:t> f)  (p ∧ q) ∨ (¬q ∧ r)</a:t>
            </a:r>
            <a:endParaRPr b="1" dirty="0" sz="2250" lang="en-US"/>
          </a:p>
        </p:txBody>
      </p:sp>
      <p:sp>
        <p:nvSpPr>
          <p:cNvPr id="1048666" name="Rectangle 5"/>
          <p:cNvSpPr/>
          <p:nvPr/>
        </p:nvSpPr>
        <p:spPr>
          <a:xfrm>
            <a:off x="1565907" y="5611220"/>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9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17" name="Ink 4"/>
              <p14:cNvContentPartPr/>
              <p14:nvPr/>
            </p14:nvContentPartPr>
            <p14:xfrm>
              <a:off x="1208306" y="3253128"/>
              <a:ext cx="2285566" cy="653214"/>
            </p14:xfrm>
          </p:contentPart>
        </mc:Choice>
        <mc:Fallback>
          <p:pic>
            <p:nvPicPr>
              <p:cNvPr id="209721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67" name="Rectangle 11"/>
          <p:cNvSpPr/>
          <p:nvPr/>
        </p:nvSpPr>
        <p:spPr>
          <a:xfrm>
            <a:off x="3643622" y="940099"/>
            <a:ext cx="1410812" cy="332740"/>
          </a:xfrm>
          <a:prstGeom prst="rect"/>
        </p:spPr>
        <p:txBody>
          <a:bodyPr wrap="none">
            <a:spAutoFit/>
          </a:bodyPr>
          <a:p>
            <a:r>
              <a:rPr b="1" dirty="0" sz="1687" lang="en-US">
                <a:solidFill>
                  <a:srgbClr val="00B050"/>
                </a:solidFill>
                <a:effectLst>
                  <a:outerShdw algn="tl" blurRad="38100" dir="2700000" dist="38100">
                    <a:srgbClr val="000000">
                      <a:alpha val="43137"/>
                    </a:srgbClr>
                  </a:outerShdw>
                </a:effectLst>
              </a:rPr>
              <a:t>Practice Time</a:t>
            </a:r>
            <a:endParaRPr b="1" dirty="0" sz="1687" lang="en-US">
              <a:solidFill>
                <a:srgbClr val="00B050"/>
              </a:solidFill>
              <a:effectLst>
                <a:outerShdw algn="tl" blurRad="38100" dir="2700000" dist="38100">
                  <a:srgbClr val="000000">
                    <a:alpha val="43137"/>
                  </a:srgbClr>
                </a:outerShdw>
              </a:effectLst>
            </a:endParaRPr>
          </a:p>
        </p:txBody>
      </p:sp>
      <p:sp>
        <p:nvSpPr>
          <p:cNvPr id="1048668" name="Rectangle 2"/>
          <p:cNvSpPr/>
          <p:nvPr/>
        </p:nvSpPr>
        <p:spPr>
          <a:xfrm>
            <a:off x="1305353" y="1599294"/>
            <a:ext cx="6596915" cy="3431540"/>
          </a:xfrm>
          <a:prstGeom prst="rect"/>
        </p:spPr>
        <p:txBody>
          <a:bodyPr wrap="square">
            <a:spAutoFit/>
          </a:bodyPr>
          <a:p>
            <a:r>
              <a:rPr dirty="0" sz="1012" lang="en-US"/>
              <a:t>Let p, q, and r be the propositions</a:t>
            </a:r>
            <a:endParaRPr dirty="0" sz="1012" lang="en-US"/>
          </a:p>
          <a:p>
            <a:r>
              <a:rPr b="1" dirty="0" sz="1575" lang="en-US"/>
              <a:t>p: You get an A on the final exam. </a:t>
            </a:r>
            <a:endParaRPr b="1" dirty="0" sz="1575" lang="en-US"/>
          </a:p>
          <a:p>
            <a:r>
              <a:rPr b="1" dirty="0" sz="1575" lang="en-US"/>
              <a:t>q: You do every exercise in this book. </a:t>
            </a:r>
            <a:endParaRPr b="1" dirty="0" sz="1575" lang="en-US"/>
          </a:p>
          <a:p>
            <a:r>
              <a:rPr b="1" dirty="0" sz="1575" lang="en-US"/>
              <a:t>r: You get an A in this class.</a:t>
            </a:r>
            <a:endParaRPr b="1" dirty="0" sz="1575" lang="en-US"/>
          </a:p>
          <a:p>
            <a:r>
              <a:rPr dirty="0" sz="1012" lang="en-US"/>
              <a:t>Write these propositions using p, q, and r and logical connectives.</a:t>
            </a:r>
            <a:endParaRPr dirty="0" sz="1012" lang="en-US"/>
          </a:p>
          <a:p>
            <a:endParaRPr dirty="0" sz="1012" lang="en-US"/>
          </a:p>
          <a:p>
            <a:r>
              <a:rPr dirty="0" sz="1012" lang="en-US"/>
              <a:t>a) You get an A in this class, but you do not do every exercise in this book.</a:t>
            </a:r>
            <a:endParaRPr dirty="0" sz="1012" lang="en-US"/>
          </a:p>
          <a:p>
            <a:pPr indent="-342900" marL="342900">
              <a:buAutoNum type="alphaLcParenR"/>
            </a:pPr>
            <a:endParaRPr dirty="0" sz="1012" lang="en-US"/>
          </a:p>
          <a:p>
            <a:pPr indent="-342900" marL="342900">
              <a:buAutoNum type="alphaLcParenR"/>
            </a:pPr>
            <a:endParaRPr dirty="0" sz="1012" lang="en-US"/>
          </a:p>
          <a:p>
            <a:r>
              <a:rPr dirty="0" sz="1012" lang="en-US"/>
              <a:t>b) You get an A on the final, you do every exercise in this book, and you get an A in this class.</a:t>
            </a:r>
            <a:endParaRPr dirty="0" sz="1012" lang="en-US"/>
          </a:p>
          <a:p>
            <a:endParaRPr dirty="0" sz="1012" lang="en-US"/>
          </a:p>
          <a:p>
            <a:endParaRPr dirty="0" sz="1012" lang="en-US"/>
          </a:p>
          <a:p>
            <a:r>
              <a:rPr dirty="0" sz="1012" lang="en-US"/>
              <a:t>c) To get an A in this class, it is necessary for you to get an A on the final.</a:t>
            </a:r>
            <a:endParaRPr dirty="0" sz="1012" lang="en-US"/>
          </a:p>
          <a:p>
            <a:endParaRPr dirty="0" sz="1012" lang="en-US"/>
          </a:p>
          <a:p>
            <a:endParaRPr dirty="0" sz="1012" lang="en-US"/>
          </a:p>
          <a:p>
            <a:r>
              <a:rPr dirty="0" sz="1012" lang="en-US"/>
              <a:t>d) You get an A on the final, but you don’t do every exercise in this book; nevertheless, you get an A in this class.</a:t>
            </a:r>
            <a:endParaRPr dirty="0" sz="1012" lang="en-US"/>
          </a:p>
          <a:p>
            <a:endParaRPr dirty="0" sz="1012" lang="en-US"/>
          </a:p>
          <a:p>
            <a:endParaRPr dirty="0" sz="1012" lang="en-US"/>
          </a:p>
          <a:p>
            <a:r>
              <a:rPr dirty="0" sz="1012" lang="en-US"/>
              <a:t>e) Getting an A on the final and doing every exercise in this book is sufficient for getting an A in this class.</a:t>
            </a:r>
            <a:endParaRPr dirty="0" sz="1012" lang="en-US"/>
          </a:p>
          <a:p>
            <a:endParaRPr dirty="0" sz="1012" lang="en-US"/>
          </a:p>
          <a:p>
            <a:endParaRPr dirty="0" sz="1012" lang="en-US"/>
          </a:p>
          <a:p>
            <a:r>
              <a:rPr dirty="0" sz="1012" lang="en-US"/>
              <a:t>f) You will get an A in this class if and only if you either do every exercise in this book or you get an A on the final.</a:t>
            </a:r>
            <a:endParaRPr dirty="0" sz="1012" lang="en-US"/>
          </a:p>
        </p:txBody>
      </p:sp>
      <p:sp>
        <p:nvSpPr>
          <p:cNvPr id="1048669" name="Rectangle 5"/>
          <p:cNvSpPr/>
          <p:nvPr/>
        </p:nvSpPr>
        <p:spPr>
          <a:xfrm>
            <a:off x="1614430" y="5587161"/>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9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18" name="Ink 4"/>
              <p14:cNvContentPartPr/>
              <p14:nvPr/>
            </p14:nvContentPartPr>
            <p14:xfrm>
              <a:off x="1208306" y="3253128"/>
              <a:ext cx="2285566" cy="653214"/>
            </p14:xfrm>
          </p:contentPart>
        </mc:Choice>
        <mc:Fallback>
          <p:pic>
            <p:nvPicPr>
              <p:cNvPr id="209721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70" name="Rectangle 5"/>
          <p:cNvSpPr/>
          <p:nvPr/>
        </p:nvSpPr>
        <p:spPr>
          <a:xfrm>
            <a:off x="2056222" y="854532"/>
            <a:ext cx="5612205" cy="794385"/>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Propositional Equivalences, </a:t>
            </a:r>
            <a:r>
              <a:rPr b="1" dirty="0" sz="2475" lang="en-US">
                <a:solidFill>
                  <a:srgbClr val="FFC000"/>
                </a:solidFill>
                <a:effectLst>
                  <a:outerShdw algn="tl" blurRad="38100" dir="2700000" dist="38100">
                    <a:srgbClr val="000000">
                      <a:alpha val="43137"/>
                    </a:srgbClr>
                  </a:outerShdw>
                </a:effectLst>
              </a:rPr>
              <a:t>Law of Logic</a:t>
            </a:r>
            <a:endParaRPr b="1" dirty="0" sz="2475" lang="en-US">
              <a:solidFill>
                <a:srgbClr val="FFC000"/>
              </a:solidFill>
              <a:effectLst>
                <a:outerShdw algn="tl" blurRad="38100" dir="2700000" dist="38100">
                  <a:srgbClr val="000000">
                    <a:alpha val="43137"/>
                  </a:srgbClr>
                </a:outerShdw>
              </a:effectLst>
            </a:endParaRPr>
          </a:p>
        </p:txBody>
      </p:sp>
      <p:sp>
        <p:nvSpPr>
          <p:cNvPr id="1048671" name="Google Shape;433;p42"/>
          <p:cNvSpPr txBox="1"/>
          <p:nvPr/>
        </p:nvSpPr>
        <p:spPr>
          <a:xfrm>
            <a:off x="1317684" y="1339288"/>
            <a:ext cx="6689176" cy="1851660"/>
          </a:xfrm>
          <a:prstGeom prst="rect"/>
          <a:noFill/>
          <a:ln>
            <a:noFill/>
          </a:ln>
        </p:spPr>
        <p:txBody>
          <a:bodyPr anchor="t" anchorCtr="0" bIns="34275" lIns="68569" rIns="68569" rtlCol="0" spcFirstLastPara="1" tIns="34275" vert="horz" wrap="square">
            <a:normAutofit/>
          </a:bodyPr>
          <a:lstStyle>
            <a:lvl1pPr algn="ctr" defTabSz="1219076" eaLnBrk="1" hangingPunct="1" indent="0" latinLnBrk="0" marL="0" rtl="0">
              <a:lnSpc>
                <a:spcPct val="90000"/>
              </a:lnSpc>
              <a:spcBef>
                <a:spcPts val="1333"/>
              </a:spcBef>
              <a:buFont typeface="Arial" panose="020B0604020202020204" pitchFamily="34" charset="0"/>
              <a:buNone/>
              <a:defRPr sz="3200" kern="1200">
                <a:solidFill>
                  <a:schemeClr val="tx1"/>
                </a:solidFill>
                <a:latin typeface="+mn-lt"/>
                <a:ea typeface="+mn-ea"/>
                <a:cs typeface="+mn-cs"/>
              </a:defRPr>
            </a:lvl1pPr>
            <a:lvl2pPr algn="ctr" defTabSz="1219076" eaLnBrk="1" hangingPunct="1" indent="0" latinLnBrk="0" marL="609538" rtl="0">
              <a:lnSpc>
                <a:spcPct val="90000"/>
              </a:lnSpc>
              <a:spcBef>
                <a:spcPts val="667"/>
              </a:spcBef>
              <a:buFont typeface="Arial" panose="020B0604020202020204" pitchFamily="34" charset="0"/>
              <a:buNone/>
              <a:defRPr sz="2667" kern="1200">
                <a:solidFill>
                  <a:schemeClr val="tx1"/>
                </a:solidFill>
                <a:latin typeface="+mn-lt"/>
                <a:ea typeface="+mn-ea"/>
                <a:cs typeface="+mn-cs"/>
              </a:defRPr>
            </a:lvl2pPr>
            <a:lvl3pPr algn="ctr" defTabSz="1219076" eaLnBrk="1" hangingPunct="1" indent="0" latinLnBrk="0" marL="1219076" rtl="0">
              <a:lnSpc>
                <a:spcPct val="90000"/>
              </a:lnSpc>
              <a:spcBef>
                <a:spcPts val="667"/>
              </a:spcBef>
              <a:buFont typeface="Arial" panose="020B0604020202020204" pitchFamily="34" charset="0"/>
              <a:buNone/>
              <a:defRPr sz="2399" kern="1200">
                <a:solidFill>
                  <a:schemeClr val="tx1"/>
                </a:solidFill>
                <a:latin typeface="+mn-lt"/>
                <a:ea typeface="+mn-ea"/>
                <a:cs typeface="+mn-cs"/>
              </a:defRPr>
            </a:lvl3pPr>
            <a:lvl4pPr algn="ctr" defTabSz="1219076" eaLnBrk="1" hangingPunct="1" indent="0" latinLnBrk="0" marL="1828614" rtl="0">
              <a:lnSpc>
                <a:spcPct val="90000"/>
              </a:lnSpc>
              <a:spcBef>
                <a:spcPts val="667"/>
              </a:spcBef>
              <a:buFont typeface="Arial" panose="020B0604020202020204" pitchFamily="34" charset="0"/>
              <a:buNone/>
              <a:defRPr sz="2133" kern="1200">
                <a:solidFill>
                  <a:schemeClr val="tx1"/>
                </a:solidFill>
                <a:latin typeface="+mn-lt"/>
                <a:ea typeface="+mn-ea"/>
                <a:cs typeface="+mn-cs"/>
              </a:defRPr>
            </a:lvl4pPr>
            <a:lvl5pPr algn="ctr" defTabSz="1219076" eaLnBrk="1" hangingPunct="1" indent="0" latinLnBrk="0" marL="2438154" rtl="0">
              <a:lnSpc>
                <a:spcPct val="90000"/>
              </a:lnSpc>
              <a:spcBef>
                <a:spcPts val="667"/>
              </a:spcBef>
              <a:buFont typeface="Arial" panose="020B0604020202020204" pitchFamily="34" charset="0"/>
              <a:buNone/>
              <a:defRPr sz="2133" kern="1200">
                <a:solidFill>
                  <a:schemeClr val="tx1"/>
                </a:solidFill>
                <a:latin typeface="+mn-lt"/>
                <a:ea typeface="+mn-ea"/>
                <a:cs typeface="+mn-cs"/>
              </a:defRPr>
            </a:lvl5pPr>
            <a:lvl6pPr algn="ctr" defTabSz="1219076" eaLnBrk="1" hangingPunct="1" indent="0" latinLnBrk="0" marL="3047690" rtl="0">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algn="ctr" defTabSz="1219076" eaLnBrk="1" hangingPunct="1" indent="0" latinLnBrk="0" marL="3657231" rtl="0">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algn="ctr" defTabSz="1219076" eaLnBrk="1" hangingPunct="1" indent="0" latinLnBrk="0" marL="4266768" rtl="0">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algn="ctr" defTabSz="1219076" eaLnBrk="1" hangingPunct="1" indent="0" latinLnBrk="0" marL="4876306" rtl="0">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gn="l" indent="-205740" marL="205740">
              <a:spcBef>
                <a:spcPts val="0"/>
              </a:spcBef>
              <a:buSzPts val="2470"/>
              <a:buFont typeface="Arial" panose="020B0604020202020204" pitchFamily="34" charset="0"/>
              <a:buChar char="⚫"/>
            </a:pPr>
            <a:r>
              <a:rPr dirty="0" sz="1350" lang="en-US"/>
              <a:t>A  </a:t>
            </a:r>
            <a:r>
              <a:rPr b="1" dirty="0" sz="1350" lang="en-US"/>
              <a:t>tautology</a:t>
            </a:r>
            <a:r>
              <a:rPr dirty="0" sz="1350" lang="en-US"/>
              <a:t> is a proposition which is always true.</a:t>
            </a:r>
            <a:endParaRPr dirty="0" sz="1350" lang="en-US"/>
          </a:p>
          <a:p>
            <a:pPr algn="l" lvl="1" marL="294894">
              <a:spcBef>
                <a:spcPts val="360"/>
              </a:spcBef>
              <a:buSzPts val="2040"/>
            </a:pPr>
            <a:r>
              <a:rPr dirty="0" sz="1125" lang="en-US"/>
              <a:t>Example: </a:t>
            </a:r>
            <a:r>
              <a:rPr dirty="0" sz="1125" i="1" lang="en-US">
                <a:latin typeface="Cambria Math"/>
                <a:ea typeface="Cambria Math"/>
                <a:cs typeface="Cambria Math"/>
                <a:sym typeface="Cambria Math"/>
              </a:rPr>
              <a:t>p</a:t>
            </a:r>
            <a:r>
              <a:rPr dirty="0" sz="1125" lang="en-US"/>
              <a:t> </a:t>
            </a:r>
            <a:r>
              <a:rPr dirty="0" sz="1125" lang="en-US">
                <a:latin typeface="Cambria Math"/>
                <a:ea typeface="Cambria Math"/>
                <a:cs typeface="Cambria Math"/>
                <a:sym typeface="Cambria Math"/>
              </a:rPr>
              <a:t>∨¬</a:t>
            </a:r>
            <a:r>
              <a:rPr dirty="0" sz="1125" i="1" lang="en-US">
                <a:latin typeface="Cambria Math"/>
                <a:ea typeface="Cambria Math"/>
                <a:cs typeface="Cambria Math"/>
                <a:sym typeface="Cambria Math"/>
              </a:rPr>
              <a:t>p</a:t>
            </a:r>
            <a:endParaRPr dirty="0" sz="1125" i="1" lang="en-US">
              <a:latin typeface="Cambria Math"/>
              <a:ea typeface="Cambria Math"/>
              <a:cs typeface="Cambria Math"/>
              <a:sym typeface="Cambria Math"/>
            </a:endParaRPr>
          </a:p>
          <a:p>
            <a:pPr algn="l" lvl="1" marL="294894">
              <a:spcBef>
                <a:spcPts val="360"/>
              </a:spcBef>
              <a:buSzPts val="2040"/>
            </a:pPr>
            <a:r>
              <a:rPr dirty="0" sz="1125" lang="en-US"/>
              <a:t> </a:t>
            </a:r>
            <a:endParaRPr dirty="0" sz="1125" lang="en-US"/>
          </a:p>
          <a:p>
            <a:pPr algn="l" indent="-205740" marL="205740">
              <a:spcBef>
                <a:spcPts val="390"/>
              </a:spcBef>
              <a:buSzPts val="2470"/>
              <a:buFont typeface="Arial" panose="020B0604020202020204" pitchFamily="34" charset="0"/>
              <a:buChar char="⚫"/>
            </a:pPr>
            <a:r>
              <a:rPr dirty="0" sz="1350" lang="en-US"/>
              <a:t>A  </a:t>
            </a:r>
            <a:r>
              <a:rPr b="1" dirty="0" sz="1350" i="1" lang="en-US"/>
              <a:t>contradiction</a:t>
            </a:r>
            <a:r>
              <a:rPr dirty="0" sz="1350" lang="en-US"/>
              <a:t> is a proposition which is always false.</a:t>
            </a:r>
            <a:endParaRPr dirty="0" sz="1350" lang="en-US"/>
          </a:p>
          <a:p>
            <a:pPr algn="l" lvl="1" marL="294894">
              <a:spcBef>
                <a:spcPts val="360"/>
              </a:spcBef>
              <a:buSzPts val="2040"/>
            </a:pPr>
            <a:r>
              <a:rPr dirty="0" sz="1125" lang="en-US"/>
              <a:t>Example: </a:t>
            </a:r>
            <a:r>
              <a:rPr dirty="0" sz="1125" i="1" lang="en-US">
                <a:latin typeface="Cambria Math"/>
                <a:ea typeface="Cambria Math"/>
                <a:cs typeface="Cambria Math"/>
                <a:sym typeface="Cambria Math"/>
              </a:rPr>
              <a:t>p</a:t>
            </a:r>
            <a:r>
              <a:rPr dirty="0" sz="1125" lang="en-US"/>
              <a:t> </a:t>
            </a:r>
            <a:r>
              <a:rPr dirty="0" sz="1125" lang="en-US">
                <a:latin typeface="Cambria Math"/>
                <a:ea typeface="Cambria Math"/>
                <a:cs typeface="Cambria Math"/>
                <a:sym typeface="Cambria Math"/>
              </a:rPr>
              <a:t>∧¬</a:t>
            </a:r>
            <a:r>
              <a:rPr dirty="0" sz="1125" i="1" lang="en-US">
                <a:latin typeface="Cambria Math"/>
                <a:ea typeface="Cambria Math"/>
                <a:cs typeface="Cambria Math"/>
                <a:sym typeface="Cambria Math"/>
              </a:rPr>
              <a:t>p</a:t>
            </a:r>
            <a:r>
              <a:rPr dirty="0" sz="1125" lang="en-US"/>
              <a:t>    </a:t>
            </a:r>
            <a:endParaRPr dirty="0" sz="1125" lang="en-US"/>
          </a:p>
          <a:p>
            <a:pPr algn="l" lvl="1" marL="294894">
              <a:spcBef>
                <a:spcPts val="360"/>
              </a:spcBef>
              <a:buSzPts val="2040"/>
            </a:pPr>
            <a:endParaRPr dirty="0" sz="1125" lang="en-US"/>
          </a:p>
          <a:p>
            <a:pPr algn="l" indent="-205740" marL="205740">
              <a:spcBef>
                <a:spcPts val="390"/>
              </a:spcBef>
              <a:buSzPts val="2470"/>
              <a:buFont typeface="Arial" panose="020B0604020202020204" pitchFamily="34" charset="0"/>
              <a:buChar char="⚫"/>
            </a:pPr>
            <a:r>
              <a:rPr dirty="0" sz="1350" lang="en-US"/>
              <a:t>A  </a:t>
            </a:r>
            <a:r>
              <a:rPr b="1" dirty="0" sz="1350" i="1" lang="en-US"/>
              <a:t>contingency</a:t>
            </a:r>
            <a:r>
              <a:rPr dirty="0" sz="1350" lang="en-US"/>
              <a:t> is a proposition which is neither a tautology nor a contradiction, such as  </a:t>
            </a:r>
            <a:r>
              <a:rPr dirty="0" sz="1350" i="1" lang="en-US"/>
              <a:t>p</a:t>
            </a:r>
            <a:endParaRPr dirty="0" sz="1350" lang="en-US"/>
          </a:p>
          <a:p>
            <a:pPr algn="l" indent="-205740" marL="205740">
              <a:spcBef>
                <a:spcPts val="390"/>
              </a:spcBef>
              <a:buSzPts val="2470"/>
            </a:pPr>
            <a:r>
              <a:rPr dirty="0" sz="1350" lang="en-US"/>
              <a:t>                   </a:t>
            </a:r>
            <a:endParaRPr dirty="0" sz="1350" lang="en-US"/>
          </a:p>
        </p:txBody>
      </p:sp>
      <p:pic>
        <p:nvPicPr>
          <p:cNvPr id="2097219" name="Picture 2"/>
          <p:cNvPicPr>
            <a:picLocks noChangeAspect="1"/>
          </p:cNvPicPr>
          <p:nvPr/>
        </p:nvPicPr>
        <p:blipFill>
          <a:blip xmlns:r="http://schemas.openxmlformats.org/officeDocument/2006/relationships" r:embed="rId3"/>
          <a:stretch>
            <a:fillRect/>
          </a:stretch>
        </p:blipFill>
        <p:spPr>
          <a:xfrm>
            <a:off x="2542437" y="2759868"/>
            <a:ext cx="3724652" cy="640510"/>
          </a:xfrm>
          <a:prstGeom prst="rect"/>
        </p:spPr>
      </p:pic>
      <p:sp>
        <p:nvSpPr>
          <p:cNvPr id="1048672" name="Rectangle 7"/>
          <p:cNvSpPr/>
          <p:nvPr/>
        </p:nvSpPr>
        <p:spPr>
          <a:xfrm>
            <a:off x="1317684" y="3469372"/>
            <a:ext cx="6683315" cy="1154430"/>
          </a:xfrm>
          <a:prstGeom prst="rect"/>
        </p:spPr>
        <p:txBody>
          <a:bodyPr wrap="square">
            <a:spAutoFit/>
          </a:bodyPr>
          <a:p>
            <a:pPr indent="-385763" marL="385763">
              <a:buSzPts val="1900"/>
              <a:buChar char="⚫"/>
            </a:pPr>
            <a:r>
              <a:rPr dirty="0" sz="1350" lang="en-US">
                <a:solidFill>
                  <a:srgbClr val="C00000"/>
                </a:solidFill>
              </a:rPr>
              <a:t>Two compound propositions p and q are logically equivalent if  </a:t>
            </a:r>
            <a:r>
              <a:rPr dirty="0" sz="1350" i="1" lang="en-US" err="1">
                <a:solidFill>
                  <a:srgbClr val="C00000"/>
                </a:solidFill>
                <a:latin typeface="Cambria Math"/>
                <a:ea typeface="Cambria Math"/>
                <a:cs typeface="Cambria Math"/>
                <a:sym typeface="Cambria Math"/>
              </a:rPr>
              <a:t>p↔q</a:t>
            </a:r>
            <a:r>
              <a:rPr dirty="0" sz="1350" lang="en-US">
                <a:solidFill>
                  <a:srgbClr val="C00000"/>
                </a:solidFill>
              </a:rPr>
              <a:t>  is a tautology.</a:t>
            </a:r>
            <a:endParaRPr dirty="0" sz="1350" lang="en-US">
              <a:solidFill>
                <a:srgbClr val="C00000"/>
              </a:solidFill>
            </a:endParaRPr>
          </a:p>
          <a:p>
            <a:pPr indent="-385763" marL="385763">
              <a:spcBef>
                <a:spcPts val="300"/>
              </a:spcBef>
              <a:buSzPts val="1900"/>
              <a:buChar char="⚫"/>
            </a:pPr>
            <a:r>
              <a:rPr dirty="0" sz="1350" lang="en-US">
                <a:solidFill>
                  <a:srgbClr val="C00000"/>
                </a:solidFill>
              </a:rPr>
              <a:t>We write this as </a:t>
            </a:r>
            <a:r>
              <a:rPr dirty="0" sz="1350" i="1" lang="en-US" err="1">
                <a:solidFill>
                  <a:srgbClr val="C00000"/>
                </a:solidFill>
                <a:latin typeface="Cambria Math"/>
                <a:ea typeface="Cambria Math"/>
                <a:cs typeface="Cambria Math"/>
                <a:sym typeface="Cambria Math"/>
              </a:rPr>
              <a:t>p⇔q</a:t>
            </a:r>
            <a:r>
              <a:rPr dirty="0" sz="1350" lang="en-US">
                <a:solidFill>
                  <a:srgbClr val="C00000"/>
                </a:solidFill>
              </a:rPr>
              <a:t>   or as </a:t>
            </a:r>
            <a:r>
              <a:rPr dirty="0" sz="1350" i="1" lang="en-US" err="1">
                <a:solidFill>
                  <a:srgbClr val="C00000"/>
                </a:solidFill>
                <a:latin typeface="Cambria Math"/>
                <a:ea typeface="Cambria Math"/>
                <a:cs typeface="Cambria Math"/>
                <a:sym typeface="Cambria Math"/>
              </a:rPr>
              <a:t>p≡q</a:t>
            </a:r>
            <a:r>
              <a:rPr dirty="0" sz="1350" lang="en-US">
                <a:solidFill>
                  <a:srgbClr val="C00000"/>
                </a:solidFill>
              </a:rPr>
              <a:t> where </a:t>
            </a:r>
            <a:r>
              <a:rPr dirty="0" sz="1350" i="1" lang="en-US">
                <a:solidFill>
                  <a:srgbClr val="C00000"/>
                </a:solidFill>
                <a:latin typeface="Cambria Math"/>
                <a:ea typeface="Cambria Math"/>
                <a:cs typeface="Cambria Math"/>
                <a:sym typeface="Cambria Math"/>
              </a:rPr>
              <a:t>p</a:t>
            </a:r>
            <a:r>
              <a:rPr dirty="0" sz="1350" lang="en-US">
                <a:solidFill>
                  <a:srgbClr val="C00000"/>
                </a:solidFill>
              </a:rPr>
              <a:t> and </a:t>
            </a:r>
            <a:r>
              <a:rPr dirty="0" sz="1350" i="1" lang="en-US">
                <a:solidFill>
                  <a:srgbClr val="C00000"/>
                </a:solidFill>
                <a:latin typeface="Cambria Math"/>
                <a:ea typeface="Cambria Math"/>
                <a:cs typeface="Cambria Math"/>
                <a:sym typeface="Cambria Math"/>
              </a:rPr>
              <a:t>q</a:t>
            </a:r>
            <a:r>
              <a:rPr dirty="0" sz="1350" lang="en-US">
                <a:solidFill>
                  <a:srgbClr val="C00000"/>
                </a:solidFill>
              </a:rPr>
              <a:t> are compound propositions.</a:t>
            </a:r>
            <a:endParaRPr dirty="0" sz="1350" lang="en-US">
              <a:solidFill>
                <a:srgbClr val="C00000"/>
              </a:solidFill>
            </a:endParaRPr>
          </a:p>
          <a:p>
            <a:pPr indent="-385763" marL="385763">
              <a:spcBef>
                <a:spcPts val="300"/>
              </a:spcBef>
              <a:buSzPts val="1900"/>
              <a:buChar char="⚫"/>
            </a:pPr>
            <a:r>
              <a:rPr dirty="0" sz="1350" lang="en-US">
                <a:solidFill>
                  <a:srgbClr val="C00000"/>
                </a:solidFill>
              </a:rPr>
              <a:t>Two compound propositions </a:t>
            </a:r>
            <a:r>
              <a:rPr dirty="0" sz="1350" i="1" lang="en-US">
                <a:solidFill>
                  <a:srgbClr val="C00000"/>
                </a:solidFill>
                <a:latin typeface="Cambria Math"/>
                <a:ea typeface="Cambria Math"/>
                <a:cs typeface="Cambria Math"/>
                <a:sym typeface="Cambria Math"/>
              </a:rPr>
              <a:t>p</a:t>
            </a:r>
            <a:r>
              <a:rPr dirty="0" sz="1350" lang="en-US">
                <a:solidFill>
                  <a:srgbClr val="C00000"/>
                </a:solidFill>
              </a:rPr>
              <a:t> and </a:t>
            </a:r>
            <a:r>
              <a:rPr dirty="0" sz="1350" i="1" lang="en-US">
                <a:solidFill>
                  <a:srgbClr val="C00000"/>
                </a:solidFill>
                <a:latin typeface="Cambria Math"/>
                <a:ea typeface="Cambria Math"/>
                <a:cs typeface="Cambria Math"/>
                <a:sym typeface="Cambria Math"/>
              </a:rPr>
              <a:t>q</a:t>
            </a:r>
            <a:r>
              <a:rPr dirty="0" sz="1350" lang="en-US">
                <a:solidFill>
                  <a:srgbClr val="C00000"/>
                </a:solidFill>
              </a:rPr>
              <a:t> are equivalent if and only if the columns in a truth table giving their truth values agree.</a:t>
            </a:r>
            <a:endParaRPr dirty="0" sz="1350" lang="en-US">
              <a:solidFill>
                <a:srgbClr val="C00000"/>
              </a:solidFill>
            </a:endParaRPr>
          </a:p>
          <a:p>
            <a:pPr indent="-385763" marL="385763">
              <a:spcBef>
                <a:spcPts val="300"/>
              </a:spcBef>
              <a:buSzPts val="1900"/>
              <a:buChar char="⚫"/>
            </a:pPr>
            <a:r>
              <a:rPr dirty="0" sz="1350" lang="en-US">
                <a:solidFill>
                  <a:srgbClr val="C00000"/>
                </a:solidFill>
              </a:rPr>
              <a:t>This truth table show </a:t>
            </a:r>
            <a:r>
              <a:rPr dirty="0" sz="1350" lang="en-US">
                <a:solidFill>
                  <a:srgbClr val="C00000"/>
                </a:solidFill>
                <a:latin typeface="Cambria Math"/>
                <a:ea typeface="Cambria Math"/>
                <a:cs typeface="Cambria Math"/>
                <a:sym typeface="Cambria Math"/>
              </a:rPr>
              <a:t>¬</a:t>
            </a:r>
            <a:r>
              <a:rPr dirty="0" sz="1350" i="1" lang="en-US">
                <a:solidFill>
                  <a:srgbClr val="C00000"/>
                </a:solidFill>
                <a:latin typeface="Cambria Math"/>
                <a:ea typeface="Cambria Math"/>
                <a:cs typeface="Cambria Math"/>
                <a:sym typeface="Cambria Math"/>
              </a:rPr>
              <a:t>p </a:t>
            </a:r>
            <a:r>
              <a:rPr dirty="0" sz="1350" lang="en-US">
                <a:solidFill>
                  <a:srgbClr val="C00000"/>
                </a:solidFill>
                <a:latin typeface="Cambria Math"/>
                <a:ea typeface="Cambria Math"/>
                <a:cs typeface="Cambria Math"/>
                <a:sym typeface="Cambria Math"/>
              </a:rPr>
              <a:t>∨ </a:t>
            </a:r>
            <a:r>
              <a:rPr dirty="0" sz="1350" i="1" lang="en-US">
                <a:solidFill>
                  <a:srgbClr val="C00000"/>
                </a:solidFill>
                <a:latin typeface="Cambria Math"/>
                <a:ea typeface="Cambria Math"/>
                <a:cs typeface="Cambria Math"/>
                <a:sym typeface="Cambria Math"/>
              </a:rPr>
              <a:t>q  </a:t>
            </a:r>
            <a:r>
              <a:rPr dirty="0" sz="1350" lang="en-US">
                <a:solidFill>
                  <a:srgbClr val="C00000"/>
                </a:solidFill>
              </a:rPr>
              <a:t>is equivalent to </a:t>
            </a:r>
            <a:r>
              <a:rPr dirty="0" sz="1350" i="1" lang="en-US">
                <a:solidFill>
                  <a:srgbClr val="C00000"/>
                </a:solidFill>
                <a:latin typeface="Cambria Math"/>
                <a:ea typeface="Cambria Math"/>
                <a:cs typeface="Cambria Math"/>
                <a:sym typeface="Cambria Math"/>
              </a:rPr>
              <a:t>p → q.</a:t>
            </a:r>
            <a:endParaRPr dirty="0" sz="1350" lang="en-US">
              <a:solidFill>
                <a:srgbClr val="C00000"/>
              </a:solidFill>
            </a:endParaRPr>
          </a:p>
        </p:txBody>
      </p:sp>
      <p:pic>
        <p:nvPicPr>
          <p:cNvPr id="2097220" name="Picture 8"/>
          <p:cNvPicPr>
            <a:picLocks noChangeAspect="1"/>
          </p:cNvPicPr>
          <p:nvPr/>
        </p:nvPicPr>
        <p:blipFill>
          <a:blip xmlns:r="http://schemas.openxmlformats.org/officeDocument/2006/relationships" r:embed="rId4"/>
          <a:stretch>
            <a:fillRect/>
          </a:stretch>
        </p:blipFill>
        <p:spPr>
          <a:xfrm>
            <a:off x="2491762" y="4693971"/>
            <a:ext cx="4122264" cy="1200152"/>
          </a:xfrm>
          <a:prstGeom prst="rect"/>
        </p:spPr>
      </p:pic>
      <mc:AlternateContent xmlns:mc="http://schemas.openxmlformats.org/markup-compatibility/2006">
        <mc:Choice xmlns:p14="http://schemas.microsoft.com/office/powerpoint/2010/main" Requires="p14">
          <p:contentPart p14:bwMode="auto" r:id="rId5">
            <p14:nvContentPartPr>
              <p14:cNvPr id="2097221" name="Ink 1"/>
              <p14:cNvContentPartPr/>
              <p14:nvPr/>
            </p14:nvContentPartPr>
            <p14:xfrm>
              <a:off x="1196662" y="1272577"/>
              <a:ext cx="6637140" cy="4413690"/>
            </p14:xfrm>
          </p:contentPart>
        </mc:Choice>
        <mc:Fallback>
          <p:pic>
            <p:nvPicPr>
              <p:cNvPr id="2097221" name="Ink 1"/>
              <p:cNvPicPr>
                <a:picLocks/>
              </p:cNvPicPr>
              <p:nvPr/>
            </p:nvPicPr>
            <p:blipFill>
              <a:blip xmlns:r="http://schemas.openxmlformats.org/officeDocument/2006/relationships" r:embed="rId6"/>
              <a:stretch>
                <a:fillRect/>
              </a:stretch>
            </p:blipFill>
            <p:spPr>
              <a:xfrm>
                <a:off x="1196662" y="1272577"/>
                <a:ext cx="6637140" cy="4413690"/>
              </a:xfrm>
              <a:prstGeom prst="rect"/>
            </p:spPr>
          </p:pic>
        </mc:Fallback>
      </mc:AlternateContent>
      <mc:AlternateContent xmlns:mc="http://schemas.openxmlformats.org/markup-compatibility/2006">
        <mc:Choice xmlns:p14="http://schemas.microsoft.com/office/powerpoint/2010/main" Requires="p14">
          <p:contentPart p14:bwMode="auto" r:id="rId7">
            <p14:nvContentPartPr>
              <p14:cNvPr id="1048673" name=""/>
              <p14:cNvContentPartPr/>
              <p14:nvPr/>
            </p14:nvContentPartPr>
            <p14:xfrm>
              <a:off x="7148532" y="927408"/>
              <a:ext cx="172745" cy="261724"/>
            </p14:xfrm>
          </p:contentPart>
        </mc:Choice>
        <mc:Fallback>
          <p:sp>
            <p:nvSpPr>
              <p:cNvPr id="1048673" name=""/>
              <p:cNvSpPr/>
              <p:nvPr/>
            </p:nvSpPr>
            <p:spPr>
              <a:xfrm>
                <a:off x="7148532" y="927408"/>
                <a:ext cx="172745" cy="261724"/>
              </a:xfrm>
            </p:spPr>
          </p:sp>
        </mc:Fallback>
      </mc:AlternateContent>
      <mc:AlternateContent xmlns:mc="http://schemas.openxmlformats.org/markup-compatibility/2006">
        <mc:Choice xmlns:p14="http://schemas.microsoft.com/office/powerpoint/2010/main" Requires="p14">
          <p:contentPart p14:bwMode="auto" r:id="rId8">
            <p14:nvContentPartPr>
              <p14:cNvPr id="1048674" name=""/>
              <p14:cNvContentPartPr/>
              <p14:nvPr/>
            </p14:nvContentPartPr>
            <p14:xfrm>
              <a:off x="7476097" y="960531"/>
              <a:ext cx="152648" cy="188963"/>
            </p14:xfrm>
          </p:contentPart>
        </mc:Choice>
        <mc:Fallback>
          <p:sp>
            <p:nvSpPr>
              <p:cNvPr id="1048674" name=""/>
              <p:cNvSpPr/>
              <p:nvPr/>
            </p:nvSpPr>
            <p:spPr>
              <a:xfrm>
                <a:off x="7476097" y="960531"/>
                <a:ext cx="152648" cy="188963"/>
              </a:xfrm>
            </p:spPr>
          </p:sp>
        </mc:Fallback>
      </mc:AlternateContent>
      <mc:AlternateContent xmlns:mc="http://schemas.openxmlformats.org/markup-compatibility/2006">
        <mc:Choice xmlns:p14="http://schemas.microsoft.com/office/powerpoint/2010/main" Requires="p14">
          <p:contentPart p14:bwMode="auto" r:id="rId9">
            <p14:nvContentPartPr>
              <p14:cNvPr id="1048675" name=""/>
              <p14:cNvContentPartPr/>
              <p14:nvPr/>
            </p14:nvContentPartPr>
            <p14:xfrm>
              <a:off x="7795515" y="913833"/>
              <a:ext cx="237391" cy="633135"/>
            </p14:xfrm>
          </p:contentPart>
        </mc:Choice>
        <mc:Fallback>
          <p:sp>
            <p:nvSpPr>
              <p:cNvPr id="1048675" name=""/>
              <p:cNvSpPr/>
              <p:nvPr/>
            </p:nvSpPr>
            <p:spPr>
              <a:xfrm>
                <a:off x="7795515" y="913833"/>
                <a:ext cx="237391" cy="633135"/>
              </a:xfrm>
            </p:spPr>
          </p:sp>
        </mc:Fallback>
      </mc:AlternateContent>
      <mc:AlternateContent xmlns:mc="http://schemas.openxmlformats.org/markup-compatibility/2006">
        <mc:Choice xmlns:p14="http://schemas.microsoft.com/office/powerpoint/2010/main" Requires="p14">
          <p:contentPart p14:bwMode="auto" r:id="rId10">
            <p14:nvContentPartPr>
              <p14:cNvPr id="1048676" name=""/>
              <p14:cNvContentPartPr/>
              <p14:nvPr/>
            </p14:nvContentPartPr>
            <p14:xfrm>
              <a:off x="8227382" y="822609"/>
              <a:ext cx="47804" cy="217199"/>
            </p14:xfrm>
          </p:contentPart>
        </mc:Choice>
        <mc:Fallback>
          <p:sp>
            <p:nvSpPr>
              <p:cNvPr id="1048676" name=""/>
              <p:cNvSpPr/>
              <p:nvPr/>
            </p:nvSpPr>
            <p:spPr>
              <a:xfrm>
                <a:off x="8227382" y="822609"/>
                <a:ext cx="47804" cy="217199"/>
              </a:xfrm>
            </p:spPr>
          </p:sp>
        </mc:Fallback>
      </mc:AlternateContent>
      <mc:AlternateContent xmlns:mc="http://schemas.openxmlformats.org/markup-compatibility/2006">
        <mc:Choice xmlns:p14="http://schemas.microsoft.com/office/powerpoint/2010/main" Requires="p14">
          <p:contentPart p14:bwMode="auto" r:id="rId11">
            <p14:nvContentPartPr>
              <p14:cNvPr id="1048677" name=""/>
              <p14:cNvContentPartPr/>
              <p14:nvPr/>
            </p14:nvContentPartPr>
            <p14:xfrm>
              <a:off x="0" y="0"/>
              <a:ext cx="0" cy="0"/>
            </p14:xfrm>
          </p:contentPart>
        </mc:Choice>
        <mc:Fallback>
          <p:sp>
            <p:nvSpPr>
              <p:cNvPr id="1048677" name=""/>
              <p:cNvSpPr/>
              <p:nvPr/>
            </p:nvSpPr>
            <p:spPr>
              <a:xfrm>
                <a:off x="0" y="0"/>
                <a:ext cx="0" cy="0"/>
              </a:xfrm>
            </p:spPr>
          </p:sp>
        </mc:Fallback>
      </mc:AlternateContent>
      <mc:AlternateContent xmlns:mc="http://schemas.openxmlformats.org/markup-compatibility/2006">
        <mc:Choice xmlns:p14="http://schemas.microsoft.com/office/powerpoint/2010/main" Requires="p14">
          <p:contentPart p14:bwMode="auto" r:id="rId12">
            <p14:nvContentPartPr>
              <p14:cNvPr id="1048678" name=""/>
              <p14:cNvContentPartPr/>
              <p14:nvPr/>
            </p14:nvContentPartPr>
            <p14:xfrm>
              <a:off x="8384918" y="805776"/>
              <a:ext cx="167314" cy="226973"/>
            </p14:xfrm>
          </p:contentPart>
        </mc:Choice>
        <mc:Fallback>
          <p:sp>
            <p:nvSpPr>
              <p:cNvPr id="1048678" name=""/>
              <p:cNvSpPr/>
              <p:nvPr/>
            </p:nvSpPr>
            <p:spPr>
              <a:xfrm>
                <a:off x="8384918" y="805776"/>
                <a:ext cx="167314" cy="226973"/>
              </a:xfrm>
            </p:spPr>
          </p:sp>
        </mc:Fallback>
      </mc:AlternateContent>
      <mc:AlternateContent xmlns:mc="http://schemas.openxmlformats.org/markup-compatibility/2006">
        <mc:Choice xmlns:p14="http://schemas.microsoft.com/office/powerpoint/2010/main" Requires="p14">
          <p:contentPart p14:bwMode="auto" r:id="rId13">
            <p14:nvContentPartPr>
              <p14:cNvPr id="1048679" name=""/>
              <p14:cNvContentPartPr/>
              <p14:nvPr/>
            </p14:nvContentPartPr>
            <p14:xfrm>
              <a:off x="8603839" y="706408"/>
              <a:ext cx="247169" cy="333943"/>
            </p14:xfrm>
          </p:contentPart>
        </mc:Choice>
        <mc:Fallback>
          <p:sp>
            <p:nvSpPr>
              <p:cNvPr id="1048679" name=""/>
              <p:cNvSpPr/>
              <p:nvPr/>
            </p:nvSpPr>
            <p:spPr>
              <a:xfrm>
                <a:off x="8603839" y="706408"/>
                <a:ext cx="247169" cy="333943"/>
              </a:xfrm>
            </p:spPr>
          </p:sp>
        </mc:Fallback>
      </mc:AlternateContent>
      <mc:AlternateContent xmlns:mc="http://schemas.openxmlformats.org/markup-compatibility/2006">
        <mc:Choice xmlns:p14="http://schemas.microsoft.com/office/powerpoint/2010/main" Requires="p14">
          <p:contentPart p14:bwMode="auto" r:id="rId14">
            <p14:nvContentPartPr>
              <p14:cNvPr id="1048680" name=""/>
              <p14:cNvContentPartPr/>
              <p14:nvPr/>
            </p14:nvContentPartPr>
            <p14:xfrm>
              <a:off x="8107329" y="546223"/>
              <a:ext cx="100498" cy="76019"/>
            </p14:xfrm>
          </p:contentPart>
        </mc:Choice>
        <mc:Fallback>
          <p:sp>
            <p:nvSpPr>
              <p:cNvPr id="1048680" name=""/>
              <p:cNvSpPr/>
              <p:nvPr/>
            </p:nvSpPr>
            <p:spPr>
              <a:xfrm>
                <a:off x="8107329" y="546223"/>
                <a:ext cx="100498" cy="76019"/>
              </a:xfrm>
            </p:spPr>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9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22" name="Ink 4"/>
              <p14:cNvContentPartPr/>
              <p14:nvPr/>
            </p14:nvContentPartPr>
            <p14:xfrm>
              <a:off x="1208306" y="3253128"/>
              <a:ext cx="2285566" cy="653214"/>
            </p14:xfrm>
          </p:contentPart>
        </mc:Choice>
        <mc:Fallback>
          <p:pic>
            <p:nvPicPr>
              <p:cNvPr id="209722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81" name="Rectangle 6"/>
          <p:cNvSpPr/>
          <p:nvPr/>
        </p:nvSpPr>
        <p:spPr>
          <a:xfrm>
            <a:off x="1753939" y="5565292"/>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23" name="Picture 2"/>
          <p:cNvPicPr>
            <a:picLocks noChangeAspect="1"/>
          </p:cNvPicPr>
          <p:nvPr/>
        </p:nvPicPr>
        <p:blipFill>
          <a:blip xmlns:r="http://schemas.openxmlformats.org/officeDocument/2006/relationships" r:embed="rId3"/>
          <a:stretch>
            <a:fillRect/>
          </a:stretch>
        </p:blipFill>
        <p:spPr>
          <a:xfrm>
            <a:off x="1897907" y="1380198"/>
            <a:ext cx="5073698" cy="2908535"/>
          </a:xfrm>
          <a:prstGeom prst="rect"/>
        </p:spPr>
      </p:pic>
      <p:sp>
        <p:nvSpPr>
          <p:cNvPr id="1048682" name="Rectangle 1"/>
          <p:cNvSpPr/>
          <p:nvPr/>
        </p:nvSpPr>
        <p:spPr>
          <a:xfrm>
            <a:off x="1143000" y="4288735"/>
            <a:ext cx="6858000" cy="256540"/>
          </a:xfrm>
          <a:prstGeom prst="rect"/>
        </p:spPr>
        <p:txBody>
          <a:bodyPr wrap="square">
            <a:spAutoFit/>
          </a:bodyPr>
          <a:p>
            <a:r>
              <a:rPr b="1" dirty="0" sz="1125" lang="en-US">
                <a:solidFill>
                  <a:srgbClr val="202124"/>
                </a:solidFill>
                <a:latin typeface="arial" panose="020B0604020202020204" pitchFamily="34" charset="0"/>
              </a:rPr>
              <a:t>Contradiction occurs when we get a statement p, such that p is true  and its negation ~p is also true.</a:t>
            </a:r>
            <a:endParaRPr b="1" dirty="0" sz="1125" lang="en-US"/>
          </a:p>
        </p:txBody>
      </p:sp>
      <p:sp>
        <p:nvSpPr>
          <p:cNvPr id="1048683" name="Rectangle 8"/>
          <p:cNvSpPr/>
          <p:nvPr/>
        </p:nvSpPr>
        <p:spPr>
          <a:xfrm>
            <a:off x="2056222" y="854532"/>
            <a:ext cx="5612205" cy="794385"/>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Propositional Equivalences, </a:t>
            </a:r>
            <a:r>
              <a:rPr b="1" dirty="0" sz="2475" lang="en-US">
                <a:solidFill>
                  <a:srgbClr val="FFC000"/>
                </a:solidFill>
                <a:effectLst>
                  <a:outerShdw algn="tl" blurRad="38100" dir="2700000" dist="38100">
                    <a:srgbClr val="000000">
                      <a:alpha val="43137"/>
                    </a:srgbClr>
                  </a:outerShdw>
                </a:effectLst>
              </a:rPr>
              <a:t>Law of Logic</a:t>
            </a:r>
            <a:endParaRPr b="1" dirty="0" sz="2475" lang="en-US">
              <a:solidFill>
                <a:srgbClr val="FFC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224" name="Ink 3"/>
              <p14:cNvContentPartPr/>
              <p14:nvPr/>
            </p14:nvContentPartPr>
            <p14:xfrm>
              <a:off x="1444320" y="1694385"/>
              <a:ext cx="5023215" cy="3884557"/>
            </p14:xfrm>
          </p:contentPart>
        </mc:Choice>
        <mc:Fallback>
          <p:pic>
            <p:nvPicPr>
              <p:cNvPr id="2097224" name="Ink 3"/>
              <p:cNvPicPr>
                <a:picLocks/>
              </p:cNvPicPr>
              <p:nvPr/>
            </p:nvPicPr>
            <p:blipFill>
              <a:blip xmlns:r="http://schemas.openxmlformats.org/officeDocument/2006/relationships" r:embed="rId5"/>
              <a:stretch>
                <a:fillRect/>
              </a:stretch>
            </p:blipFill>
            <p:spPr>
              <a:xfrm>
                <a:off x="1444320" y="1694385"/>
                <a:ext cx="5023215" cy="3884557"/>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9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25" name="Ink 4"/>
              <p14:cNvContentPartPr/>
              <p14:nvPr/>
            </p14:nvContentPartPr>
            <p14:xfrm>
              <a:off x="1208306" y="3253128"/>
              <a:ext cx="2285566" cy="653214"/>
            </p14:xfrm>
          </p:contentPart>
        </mc:Choice>
        <mc:Fallback>
          <p:pic>
            <p:nvPicPr>
              <p:cNvPr id="209722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84" name="Rectangle 5"/>
          <p:cNvSpPr/>
          <p:nvPr/>
        </p:nvSpPr>
        <p:spPr>
          <a:xfrm>
            <a:off x="2351089" y="1017866"/>
            <a:ext cx="4137006" cy="608647"/>
          </a:xfrm>
          <a:prstGeom prst="rect"/>
        </p:spPr>
        <p:txBody>
          <a:bodyPr wrap="square">
            <a:spAutoFit/>
          </a:bodyPr>
          <a:p>
            <a:r>
              <a:rPr b="1" dirty="0" sz="1856" lang="en-US">
                <a:solidFill>
                  <a:srgbClr val="00B050"/>
                </a:solidFill>
              </a:rPr>
              <a:t>Truth Tables </a:t>
            </a:r>
            <a:r>
              <a:rPr dirty="0" sz="1856" lang="en-US"/>
              <a:t>For </a:t>
            </a:r>
            <a:r>
              <a:rPr b="1" dirty="0" sz="1856" lang="en-US">
                <a:solidFill>
                  <a:srgbClr val="C00000"/>
                </a:solidFill>
                <a:effectLst>
                  <a:outerShdw algn="tl" blurRad="38100" dir="2700000" dist="38100">
                    <a:srgbClr val="000000">
                      <a:alpha val="43137"/>
                    </a:srgbClr>
                  </a:outerShdw>
                </a:effectLst>
              </a:rPr>
              <a:t>Compound Propositions</a:t>
            </a:r>
            <a:endParaRPr b="1" dirty="0" sz="1856" lang="en-US">
              <a:solidFill>
                <a:srgbClr val="C00000"/>
              </a:solidFill>
              <a:effectLst>
                <a:outerShdw algn="tl" blurRad="38100" dir="2700000" dist="38100">
                  <a:srgbClr val="000000">
                    <a:alpha val="43137"/>
                  </a:srgbClr>
                </a:outerShdw>
              </a:effectLst>
            </a:endParaRPr>
          </a:p>
        </p:txBody>
      </p:sp>
      <p:pic>
        <p:nvPicPr>
          <p:cNvPr id="2097226" name="Picture 1"/>
          <p:cNvPicPr>
            <a:picLocks noChangeAspect="1"/>
          </p:cNvPicPr>
          <p:nvPr/>
        </p:nvPicPr>
        <p:blipFill>
          <a:blip xmlns:r="http://schemas.openxmlformats.org/officeDocument/2006/relationships" r:embed="rId3"/>
          <a:stretch>
            <a:fillRect/>
          </a:stretch>
        </p:blipFill>
        <p:spPr>
          <a:xfrm>
            <a:off x="4785680" y="3277467"/>
            <a:ext cx="3066459" cy="1669439"/>
          </a:xfrm>
          <a:prstGeom prst="rect"/>
        </p:spPr>
      </p:pic>
      <p:pic>
        <p:nvPicPr>
          <p:cNvPr id="2097227" name="Picture 2" descr="Truth Tables Of Compound Propositions"/>
          <p:cNvPicPr>
            <a:picLocks noChangeAspect="1" noChangeArrowheads="1"/>
          </p:cNvPicPr>
          <p:nvPr/>
        </p:nvPicPr>
        <p:blipFill>
          <a:blip xmlns:r="http://schemas.openxmlformats.org/officeDocument/2006/relationships" r:embed="rId4"/>
          <a:srcRect/>
          <a:stretch>
            <a:fillRect/>
          </a:stretch>
        </p:blipFill>
        <p:spPr bwMode="auto">
          <a:xfrm>
            <a:off x="1208306" y="3535275"/>
            <a:ext cx="3577374" cy="1380944"/>
          </a:xfrm>
          <a:prstGeom prst="rect"/>
          <a:noFill/>
        </p:spPr>
      </p:pic>
      <p:pic>
        <p:nvPicPr>
          <p:cNvPr id="2097228" name="Picture 3"/>
          <p:cNvPicPr>
            <a:picLocks noChangeAspect="1"/>
          </p:cNvPicPr>
          <p:nvPr/>
        </p:nvPicPr>
        <p:blipFill>
          <a:blip xmlns:r="http://schemas.openxmlformats.org/officeDocument/2006/relationships" r:embed="rId5"/>
          <a:stretch>
            <a:fillRect/>
          </a:stretch>
        </p:blipFill>
        <p:spPr>
          <a:xfrm>
            <a:off x="2826760" y="1520023"/>
            <a:ext cx="3185662" cy="1568538"/>
          </a:xfrm>
          <a:prstGeom prst="rect"/>
        </p:spPr>
      </p:pic>
      <p:sp>
        <p:nvSpPr>
          <p:cNvPr id="1048685" name="Rectangle 6"/>
          <p:cNvSpPr/>
          <p:nvPr/>
        </p:nvSpPr>
        <p:spPr>
          <a:xfrm>
            <a:off x="1661349" y="5609248"/>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mc:AlternateContent xmlns:mc="http://schemas.openxmlformats.org/markup-compatibility/2006">
        <mc:Choice xmlns:p14="http://schemas.microsoft.com/office/powerpoint/2010/main" Requires="p14">
          <p:contentPart p14:bwMode="auto" r:id="rId6">
            <p14:nvContentPartPr>
              <p14:cNvPr id="2097229" name="Ink 2"/>
              <p14:cNvContentPartPr/>
              <p14:nvPr/>
            </p14:nvContentPartPr>
            <p14:xfrm>
              <a:off x="2027115" y="1875217"/>
              <a:ext cx="5545462" cy="2980597"/>
            </p14:xfrm>
          </p:contentPart>
        </mc:Choice>
        <mc:Fallback>
          <p:pic>
            <p:nvPicPr>
              <p:cNvPr id="2097229" name="Ink 2"/>
              <p:cNvPicPr>
                <a:picLocks/>
              </p:cNvPicPr>
              <p:nvPr/>
            </p:nvPicPr>
            <p:blipFill>
              <a:blip xmlns:r="http://schemas.openxmlformats.org/officeDocument/2006/relationships" r:embed="rId7"/>
              <a:stretch>
                <a:fillRect/>
              </a:stretch>
            </p:blipFill>
            <p:spPr>
              <a:xfrm>
                <a:off x="2027115" y="1875217"/>
                <a:ext cx="5545462" cy="2980597"/>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9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30" name="Ink 4"/>
              <p14:cNvContentPartPr/>
              <p14:nvPr/>
            </p14:nvContentPartPr>
            <p14:xfrm>
              <a:off x="1208306" y="3253128"/>
              <a:ext cx="2285566" cy="653214"/>
            </p14:xfrm>
          </p:contentPart>
        </mc:Choice>
        <mc:Fallback>
          <p:pic>
            <p:nvPicPr>
              <p:cNvPr id="2097230"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pic>
        <p:nvPicPr>
          <p:cNvPr id="2097231" name="Picture 3"/>
          <p:cNvPicPr>
            <a:picLocks noChangeAspect="1"/>
          </p:cNvPicPr>
          <p:nvPr/>
        </p:nvPicPr>
        <p:blipFill>
          <a:blip xmlns:r="http://schemas.openxmlformats.org/officeDocument/2006/relationships" r:embed="rId3"/>
          <a:stretch>
            <a:fillRect/>
          </a:stretch>
        </p:blipFill>
        <p:spPr>
          <a:xfrm>
            <a:off x="1459153" y="1319955"/>
            <a:ext cx="2993154" cy="4191510"/>
          </a:xfrm>
          <a:prstGeom prst="rect"/>
        </p:spPr>
      </p:pic>
      <p:sp>
        <p:nvSpPr>
          <p:cNvPr id="1048686" name="Rectangle 7"/>
          <p:cNvSpPr/>
          <p:nvPr/>
        </p:nvSpPr>
        <p:spPr>
          <a:xfrm>
            <a:off x="1575609" y="5611220"/>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32" name="Picture 6"/>
          <p:cNvPicPr>
            <a:picLocks noChangeAspect="1"/>
          </p:cNvPicPr>
          <p:nvPr/>
        </p:nvPicPr>
        <p:blipFill>
          <a:blip xmlns:r="http://schemas.openxmlformats.org/officeDocument/2006/relationships" r:embed="rId4"/>
          <a:stretch>
            <a:fillRect/>
          </a:stretch>
        </p:blipFill>
        <p:spPr>
          <a:xfrm>
            <a:off x="4744030" y="1313190"/>
            <a:ext cx="3022371" cy="2081899"/>
          </a:xfrm>
          <a:prstGeom prst="rect"/>
        </p:spPr>
      </p:pic>
      <p:pic>
        <p:nvPicPr>
          <p:cNvPr id="2097233" name="Picture 8"/>
          <p:cNvPicPr>
            <a:picLocks noChangeAspect="1"/>
          </p:cNvPicPr>
          <p:nvPr/>
        </p:nvPicPr>
        <p:blipFill>
          <a:blip xmlns:r="http://schemas.openxmlformats.org/officeDocument/2006/relationships" r:embed="rId5"/>
          <a:stretch>
            <a:fillRect/>
          </a:stretch>
        </p:blipFill>
        <p:spPr>
          <a:xfrm>
            <a:off x="4795741" y="3426021"/>
            <a:ext cx="2918947" cy="2154265"/>
          </a:xfrm>
          <a:prstGeom prst="rect"/>
        </p:spPr>
      </p:pic>
      <p:sp>
        <p:nvSpPr>
          <p:cNvPr id="1048687" name="Rectangle 9"/>
          <p:cNvSpPr/>
          <p:nvPr/>
        </p:nvSpPr>
        <p:spPr>
          <a:xfrm>
            <a:off x="2056222" y="854532"/>
            <a:ext cx="5612205" cy="80264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Propositional Equivalences, </a:t>
            </a:r>
            <a:r>
              <a:rPr b="1" dirty="0" sz="2475" lang="en-US">
                <a:solidFill>
                  <a:srgbClr val="FFC000"/>
                </a:solidFill>
                <a:effectLst>
                  <a:outerShdw algn="tl" blurRad="38100" dir="2700000" dist="38100">
                    <a:srgbClr val="000000">
                      <a:alpha val="43137"/>
                    </a:srgbClr>
                  </a:outerShdw>
                </a:effectLst>
              </a:rPr>
              <a:t>Law of Logic</a:t>
            </a:r>
            <a:endParaRPr b="1" dirty="0" sz="2475" lang="en-US">
              <a:solidFill>
                <a:srgbClr val="FFC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6">
            <p14:nvContentPartPr>
              <p14:cNvPr id="2097234" name="Ink 1"/>
              <p14:cNvContentPartPr/>
              <p14:nvPr/>
            </p14:nvContentPartPr>
            <p14:xfrm>
              <a:off x="1585057" y="1232280"/>
              <a:ext cx="6208447" cy="4386960"/>
            </p14:xfrm>
          </p:contentPart>
        </mc:Choice>
        <mc:Fallback>
          <p:pic>
            <p:nvPicPr>
              <p:cNvPr id="2097234" name="Ink 1"/>
              <p:cNvPicPr>
                <a:picLocks/>
              </p:cNvPicPr>
              <p:nvPr/>
            </p:nvPicPr>
            <p:blipFill>
              <a:blip xmlns:r="http://schemas.openxmlformats.org/officeDocument/2006/relationships" r:embed="rId7"/>
              <a:stretch>
                <a:fillRect/>
              </a:stretch>
            </p:blipFill>
            <p:spPr>
              <a:xfrm>
                <a:off x="1585057" y="1232280"/>
                <a:ext cx="6208447" cy="4386960"/>
              </a:xfrm>
              <a:prstGeom prst="rect"/>
            </p:spPr>
          </p:pic>
        </mc:Fallback>
      </mc:AlternateContent>
      <mc:AlternateContent xmlns:mc="http://schemas.openxmlformats.org/markup-compatibility/2006">
        <mc:Choice xmlns:p14="http://schemas.microsoft.com/office/powerpoint/2010/main" Requires="p14">
          <p:contentPart p14:bwMode="auto" r:id="rId8">
            <p14:nvContentPartPr>
              <p14:cNvPr id="1048688" name=""/>
              <p14:cNvContentPartPr/>
              <p14:nvPr/>
            </p14:nvContentPartPr>
            <p14:xfrm>
              <a:off x="7206523" y="871479"/>
              <a:ext cx="271124" cy="274047"/>
            </p14:xfrm>
          </p:contentPart>
        </mc:Choice>
        <mc:Fallback>
          <p:sp>
            <p:nvSpPr>
              <p:cNvPr id="1048688" name=""/>
              <p:cNvSpPr/>
              <p:nvPr/>
            </p:nvSpPr>
            <p:spPr>
              <a:xfrm>
                <a:off x="7206523" y="871479"/>
                <a:ext cx="271124" cy="274047"/>
              </a:xfrm>
            </p:spPr>
          </p:sp>
        </mc:Fallback>
      </mc:AlternateContent>
      <mc:AlternateContent xmlns:mc="http://schemas.openxmlformats.org/markup-compatibility/2006">
        <mc:Choice xmlns:p14="http://schemas.microsoft.com/office/powerpoint/2010/main" Requires="p14">
          <p:contentPart p14:bwMode="auto" r:id="rId9">
            <p14:nvContentPartPr>
              <p14:cNvPr id="1048689" name=""/>
              <p14:cNvContentPartPr/>
              <p14:nvPr/>
            </p14:nvContentPartPr>
            <p14:xfrm>
              <a:off x="7482362" y="962160"/>
              <a:ext cx="153077" cy="174972"/>
            </p14:xfrm>
          </p:contentPart>
        </mc:Choice>
        <mc:Fallback>
          <p:sp>
            <p:nvSpPr>
              <p:cNvPr id="1048689" name=""/>
              <p:cNvSpPr/>
              <p:nvPr/>
            </p:nvSpPr>
            <p:spPr>
              <a:xfrm>
                <a:off x="7482362" y="962160"/>
                <a:ext cx="153077" cy="174972"/>
              </a:xfrm>
            </p:spPr>
          </p:sp>
        </mc:Fallback>
      </mc:AlternateContent>
      <mc:AlternateContent xmlns:mc="http://schemas.openxmlformats.org/markup-compatibility/2006">
        <mc:Choice xmlns:p14="http://schemas.microsoft.com/office/powerpoint/2010/main" Requires="p14">
          <p:contentPart p14:bwMode="auto" r:id="rId10">
            <p14:nvContentPartPr>
              <p14:cNvPr id="1048690" name=""/>
              <p14:cNvContentPartPr/>
              <p14:nvPr/>
            </p14:nvContentPartPr>
            <p14:xfrm>
              <a:off x="7683966" y="924499"/>
              <a:ext cx="307646" cy="436572"/>
            </p14:xfrm>
          </p:contentPart>
        </mc:Choice>
        <mc:Fallback>
          <p:sp>
            <p:nvSpPr>
              <p:cNvPr id="1048690" name=""/>
              <p:cNvSpPr/>
              <p:nvPr/>
            </p:nvSpPr>
            <p:spPr>
              <a:xfrm>
                <a:off x="7683966" y="924499"/>
                <a:ext cx="307646" cy="436572"/>
              </a:xfrm>
            </p:spPr>
          </p:sp>
        </mc:Fallback>
      </mc:AlternateContent>
      <mc:AlternateContent xmlns:mc="http://schemas.openxmlformats.org/markup-compatibility/2006">
        <mc:Choice xmlns:p14="http://schemas.microsoft.com/office/powerpoint/2010/main" Requires="p14">
          <p:contentPart p14:bwMode="auto" r:id="rId11">
            <p14:nvContentPartPr>
              <p14:cNvPr id="1048691" name=""/>
              <p14:cNvContentPartPr/>
              <p14:nvPr/>
            </p14:nvContentPartPr>
            <p14:xfrm>
              <a:off x="8058547" y="913290"/>
              <a:ext cx="14077" cy="219863"/>
            </p14:xfrm>
          </p:contentPart>
        </mc:Choice>
        <mc:Fallback>
          <p:sp>
            <p:nvSpPr>
              <p:cNvPr id="1048691" name=""/>
              <p:cNvSpPr/>
              <p:nvPr/>
            </p:nvSpPr>
            <p:spPr>
              <a:xfrm>
                <a:off x="8058547" y="913290"/>
                <a:ext cx="14077" cy="219863"/>
              </a:xfrm>
            </p:spPr>
          </p:sp>
        </mc:Fallback>
      </mc:AlternateContent>
      <mc:AlternateContent xmlns:mc="http://schemas.openxmlformats.org/markup-compatibility/2006">
        <mc:Choice xmlns:p14="http://schemas.microsoft.com/office/powerpoint/2010/main" Requires="p14">
          <p:contentPart p14:bwMode="auto" r:id="rId12">
            <p14:nvContentPartPr>
              <p14:cNvPr id="1048692" name=""/>
              <p14:cNvContentPartPr/>
              <p14:nvPr/>
            </p14:nvContentPartPr>
            <p14:xfrm>
              <a:off x="8014303" y="781884"/>
              <a:ext cx="22929" cy="51989"/>
            </p14:xfrm>
          </p:contentPart>
        </mc:Choice>
        <mc:Fallback>
          <p:sp>
            <p:nvSpPr>
              <p:cNvPr id="1048692" name=""/>
              <p:cNvSpPr/>
              <p:nvPr/>
            </p:nvSpPr>
            <p:spPr>
              <a:xfrm>
                <a:off x="8014303" y="781884"/>
                <a:ext cx="22929" cy="51989"/>
              </a:xfrm>
            </p:spPr>
          </p:sp>
        </mc:Fallback>
      </mc:AlternateContent>
      <mc:AlternateContent xmlns:mc="http://schemas.openxmlformats.org/markup-compatibility/2006">
        <mc:Choice xmlns:p14="http://schemas.microsoft.com/office/powerpoint/2010/main" Requires="p14">
          <p:contentPart p14:bwMode="auto" r:id="rId13">
            <p14:nvContentPartPr>
              <p14:cNvPr id="1048693" name=""/>
              <p14:cNvContentPartPr/>
              <p14:nvPr/>
            </p14:nvContentPartPr>
            <p14:xfrm>
              <a:off x="8136485" y="876366"/>
              <a:ext cx="199158" cy="193101"/>
            </p14:xfrm>
          </p:contentPart>
        </mc:Choice>
        <mc:Fallback>
          <p:sp>
            <p:nvSpPr>
              <p:cNvPr id="1048693" name=""/>
              <p:cNvSpPr/>
              <p:nvPr/>
            </p:nvSpPr>
            <p:spPr>
              <a:xfrm>
                <a:off x="8136485" y="876366"/>
                <a:ext cx="199158" cy="193101"/>
              </a:xfrm>
            </p:spPr>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8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73" name="Ink 4"/>
              <p14:cNvContentPartPr/>
              <p14:nvPr/>
            </p14:nvContentPartPr>
            <p14:xfrm>
              <a:off x="1208306" y="3253128"/>
              <a:ext cx="2285566" cy="653214"/>
            </p14:xfrm>
          </p:contentPart>
        </mc:Choice>
        <mc:Fallback>
          <p:pic>
            <p:nvPicPr>
              <p:cNvPr id="2097173"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16" name="Title 1"/>
          <p:cNvSpPr>
            <a:spLocks noGrp="1"/>
          </p:cNvSpPr>
          <p:nvPr>
            <p:ph type="ctrTitle"/>
          </p:nvPr>
        </p:nvSpPr>
        <p:spPr>
          <a:xfrm>
            <a:off x="1445253" y="1336361"/>
            <a:ext cx="4622072" cy="475727"/>
          </a:xfrm>
        </p:spPr>
        <p:txBody>
          <a:bodyPr>
            <a:noAutofit/>
          </a:bodyPr>
          <a:p>
            <a:r>
              <a:rPr b="1" dirty="0" sz="2784" lang="en-US">
                <a:solidFill>
                  <a:srgbClr val="C00000"/>
                </a:solidFill>
                <a:effectLst>
                  <a:outerShdw algn="tl" blurRad="38100" dir="2700000" dist="38100">
                    <a:srgbClr val="000000">
                      <a:alpha val="43137"/>
                    </a:srgbClr>
                  </a:outerShdw>
                </a:effectLst>
              </a:rPr>
              <a:t>Recommended Books</a:t>
            </a:r>
            <a:endParaRPr b="1" dirty="0" sz="2784" lang="en-US">
              <a:solidFill>
                <a:srgbClr val="C00000"/>
              </a:solidFill>
              <a:effectLst>
                <a:outerShdw algn="tl" blurRad="38100" dir="2700000" dist="38100">
                  <a:srgbClr val="000000">
                    <a:alpha val="43137"/>
                  </a:srgbClr>
                </a:outerShdw>
              </a:effectLst>
            </a:endParaRPr>
          </a:p>
        </p:txBody>
      </p:sp>
      <p:sp>
        <p:nvSpPr>
          <p:cNvPr id="1048617" name="Rectangle 1"/>
          <p:cNvSpPr/>
          <p:nvPr/>
        </p:nvSpPr>
        <p:spPr>
          <a:xfrm>
            <a:off x="1208306" y="2196351"/>
            <a:ext cx="3630829" cy="2535555"/>
          </a:xfrm>
          <a:prstGeom prst="rect"/>
        </p:spPr>
        <p:txBody>
          <a:bodyPr wrap="square">
            <a:spAutoFit/>
          </a:bodyPr>
          <a:p>
            <a:r>
              <a:rPr b="1" dirty="0" sz="1350" lang="en-US"/>
              <a:t>Text Book</a:t>
            </a:r>
            <a:endParaRPr b="1" dirty="0" sz="1350" lang="en-US"/>
          </a:p>
          <a:p>
            <a:pPr indent="-342900" marL="342900">
              <a:buFont typeface="Arial" panose="020B0604020202020204" pitchFamily="34" charset="0"/>
              <a:buChar char="•"/>
            </a:pPr>
            <a:r>
              <a:rPr b="1" dirty="0" sz="1350" lang="en-US">
                <a:effectLst>
                  <a:outerShdw algn="tl" blurRad="38100" dir="2700000" dist="38100">
                    <a:srgbClr val="000000">
                      <a:alpha val="43137"/>
                    </a:srgbClr>
                  </a:outerShdw>
                </a:effectLst>
              </a:rPr>
              <a:t>Discrete Mathematics and Its Applications</a:t>
            </a:r>
            <a:endParaRPr b="1" dirty="0" sz="1350" lang="en-US">
              <a:effectLst>
                <a:outerShdw algn="tl" blurRad="38100" dir="2700000" dist="38100">
                  <a:srgbClr val="000000">
                    <a:alpha val="43137"/>
                  </a:srgbClr>
                </a:outerShdw>
              </a:effectLst>
            </a:endParaRPr>
          </a:p>
          <a:p>
            <a:r>
              <a:rPr b="1" dirty="0" sz="1350" lang="en-US"/>
              <a:t>	</a:t>
            </a:r>
            <a:r>
              <a:rPr b="1" dirty="0" sz="1350" lang="en-US">
                <a:solidFill>
                  <a:srgbClr val="00B0F0"/>
                </a:solidFill>
              </a:rPr>
              <a:t>	Kenneth H. Rosen</a:t>
            </a:r>
            <a:endParaRPr b="1" dirty="0" sz="1350" lang="en-US">
              <a:solidFill>
                <a:srgbClr val="00B0F0"/>
              </a:solidFill>
            </a:endParaRPr>
          </a:p>
          <a:p>
            <a:r>
              <a:rPr b="1" dirty="0" sz="1350" lang="en-US">
                <a:solidFill>
                  <a:schemeClr val="accent2"/>
                </a:solidFill>
              </a:rPr>
              <a:t>Incluiding Solution Manual</a:t>
            </a:r>
            <a:endParaRPr b="1" dirty="0" sz="1350" lang="en-US">
              <a:solidFill>
                <a:schemeClr val="accent2"/>
              </a:solidFill>
            </a:endParaRPr>
          </a:p>
          <a:p>
            <a:endParaRPr b="1" dirty="0" sz="1350" lang="en-US"/>
          </a:p>
          <a:p>
            <a:r>
              <a:rPr b="1" dirty="0" sz="1350" lang="en-US"/>
              <a:t>Reference Book:</a:t>
            </a:r>
            <a:endParaRPr b="1" dirty="0" sz="1350" lang="en-US"/>
          </a:p>
          <a:p>
            <a:pPr indent="-342900" marL="342900">
              <a:buFont typeface="Arial" panose="020B0604020202020204" pitchFamily="34" charset="0"/>
              <a:buChar char="•"/>
            </a:pPr>
            <a:r>
              <a:rPr b="1" dirty="0" sz="1350" lang="en-US"/>
              <a:t>Discrete Mathematics with Applications</a:t>
            </a:r>
            <a:endParaRPr b="1" dirty="0" sz="1350" lang="en-US"/>
          </a:p>
          <a:p>
            <a:r>
              <a:rPr b="1" dirty="0" sz="1350" lang="en-US"/>
              <a:t>		</a:t>
            </a:r>
            <a:r>
              <a:rPr b="1" dirty="0" sz="1350" lang="en-US" err="1">
                <a:solidFill>
                  <a:srgbClr val="00B0F0"/>
                </a:solidFill>
              </a:rPr>
              <a:t>Sausanna</a:t>
            </a:r>
            <a:r>
              <a:rPr b="1" dirty="0" sz="1350" lang="en-US">
                <a:solidFill>
                  <a:srgbClr val="00B0F0"/>
                </a:solidFill>
              </a:rPr>
              <a:t> </a:t>
            </a:r>
            <a:r>
              <a:rPr b="1" dirty="0" sz="1350" lang="en-US" err="1">
                <a:solidFill>
                  <a:srgbClr val="00B0F0"/>
                </a:solidFill>
              </a:rPr>
              <a:t>S.Epp</a:t>
            </a:r>
            <a:endParaRPr b="1" dirty="0" sz="1350" lang="en-US">
              <a:solidFill>
                <a:srgbClr val="00B0F0"/>
              </a:solidFill>
            </a:endParaRPr>
          </a:p>
          <a:p>
            <a:endParaRPr b="1" dirty="0" sz="1350" lang="en-US"/>
          </a:p>
          <a:p>
            <a:pPr indent="-342900" marL="342900">
              <a:buFont typeface="Arial" panose="020B0604020202020204" pitchFamily="34" charset="0"/>
              <a:buChar char="•"/>
            </a:pPr>
            <a:r>
              <a:rPr b="1" dirty="0" sz="1350" lang="en-US"/>
              <a:t>Discrete Mathematics</a:t>
            </a:r>
            <a:endParaRPr b="1" dirty="0" sz="1350" lang="en-US"/>
          </a:p>
          <a:p>
            <a:r>
              <a:rPr b="1" dirty="0" sz="1350" lang="en-US">
                <a:solidFill>
                  <a:srgbClr val="00B0F0"/>
                </a:solidFill>
              </a:rPr>
              <a:t>		</a:t>
            </a:r>
            <a:r>
              <a:rPr b="1" dirty="0" sz="1350" lang="en-US" err="1">
                <a:solidFill>
                  <a:srgbClr val="00B0F0"/>
                </a:solidFill>
              </a:rPr>
              <a:t>Schaums</a:t>
            </a:r>
            <a:r>
              <a:rPr b="1" dirty="0" sz="1350" lang="en-US">
                <a:solidFill>
                  <a:srgbClr val="00B0F0"/>
                </a:solidFill>
              </a:rPr>
              <a:t>’ Outlines</a:t>
            </a:r>
            <a:endParaRPr b="1" dirty="0" sz="1350" lang="en-US">
              <a:solidFill>
                <a:srgbClr val="00B0F0"/>
              </a:solidFill>
            </a:endParaRPr>
          </a:p>
          <a:p>
            <a:endParaRPr dirty="0" sz="2400" lang="en-US"/>
          </a:p>
        </p:txBody>
      </p:sp>
      <p:pic>
        <p:nvPicPr>
          <p:cNvPr id="2097174" name="Picture 2"/>
          <p:cNvPicPr>
            <a:picLocks noChangeAspect="1"/>
          </p:cNvPicPr>
          <p:nvPr/>
        </p:nvPicPr>
        <p:blipFill>
          <a:blip xmlns:r="http://schemas.openxmlformats.org/officeDocument/2006/relationships" r:embed="rId3"/>
          <a:stretch>
            <a:fillRect/>
          </a:stretch>
        </p:blipFill>
        <p:spPr>
          <a:xfrm>
            <a:off x="6211452" y="1311241"/>
            <a:ext cx="1678302" cy="2204993"/>
          </a:xfrm>
          <a:prstGeom prst="rect"/>
        </p:spPr>
      </p:pic>
      <p:pic>
        <p:nvPicPr>
          <p:cNvPr id="2097175" name="Picture 3"/>
          <p:cNvPicPr>
            <a:picLocks noChangeAspect="1"/>
          </p:cNvPicPr>
          <p:nvPr/>
        </p:nvPicPr>
        <p:blipFill>
          <a:blip xmlns:r="http://schemas.openxmlformats.org/officeDocument/2006/relationships" r:embed="rId4"/>
          <a:stretch>
            <a:fillRect/>
          </a:stretch>
        </p:blipFill>
        <p:spPr>
          <a:xfrm>
            <a:off x="4549030" y="2585613"/>
            <a:ext cx="1518295" cy="1988244"/>
          </a:xfrm>
          <a:prstGeom prst="rect"/>
        </p:spPr>
      </p:pic>
      <p:pic>
        <p:nvPicPr>
          <p:cNvPr id="2097176" name="Picture 5"/>
          <p:cNvPicPr>
            <a:picLocks noChangeAspect="1"/>
          </p:cNvPicPr>
          <p:nvPr/>
        </p:nvPicPr>
        <p:blipFill>
          <a:blip xmlns:r="http://schemas.openxmlformats.org/officeDocument/2006/relationships" r:embed="rId5"/>
          <a:stretch>
            <a:fillRect/>
          </a:stretch>
        </p:blipFill>
        <p:spPr>
          <a:xfrm>
            <a:off x="6211452" y="3607342"/>
            <a:ext cx="1355445" cy="1840560"/>
          </a:xfrm>
          <a:prstGeom prst="rect"/>
        </p:spPr>
      </p:pic>
      <p:sp>
        <p:nvSpPr>
          <p:cNvPr id="1048618" name="Rectangle 8"/>
          <p:cNvSpPr/>
          <p:nvPr/>
        </p:nvSpPr>
        <p:spPr>
          <a:xfrm>
            <a:off x="1575610" y="5514413"/>
            <a:ext cx="6190790" cy="594360"/>
          </a:xfrm>
          <a:prstGeom prst="rect"/>
        </p:spPr>
        <p:txBody>
          <a:bodyPr wrap="square">
            <a:spAutoFit/>
          </a:bodyPr>
          <a:p>
            <a:r>
              <a:rPr b="1" dirty="0" sz="1350" lang="en-US">
                <a:solidFill>
                  <a:srgbClr val="C00000"/>
                </a:solidFill>
                <a:effectLst>
                  <a:outerShdw algn="tl" blurRad="38100" dir="2700000" dist="38100">
                    <a:srgbClr val="000000">
                      <a:alpha val="43137"/>
                    </a:srgbClr>
                  </a:outerShdw>
                </a:effectLst>
              </a:rPr>
              <a:t>FREE:  </a:t>
            </a:r>
            <a:r>
              <a:rPr b="1" dirty="0" sz="1125" lang="en-US">
                <a:solidFill>
                  <a:srgbClr val="00B050"/>
                </a:solidFill>
              </a:rPr>
              <a:t>For Complete Playlist: 	        https://www.youtube.com/c/FahadHussaintutorial/playlists</a:t>
            </a:r>
            <a:endParaRPr b="1" dirty="0" sz="1125" lang="en-US">
              <a:solidFill>
                <a:srgbClr val="00B050"/>
              </a:solidFill>
            </a:endParaRPr>
          </a:p>
          <a:p>
            <a:r>
              <a:rPr b="1" dirty="0" sz="1125" lang="en-US">
                <a:solidFill>
                  <a:srgbClr val="00B050"/>
                </a:solidFill>
              </a:rPr>
              <a:t>	     For Code, Slide and Books:	 https://fahadhussaincs.blogspot.com/</a:t>
            </a:r>
            <a:endParaRPr b="1" dirty="0" sz="1125" lang="en-US">
              <a:solidFill>
                <a:srgbClr val="00B050"/>
              </a:solidFill>
            </a:endParaRPr>
          </a:p>
        </p:txBody>
      </p:sp>
      <mc:AlternateContent xmlns:mc="http://schemas.openxmlformats.org/markup-compatibility/2006">
        <mc:Choice xmlns:p14="http://schemas.microsoft.com/office/powerpoint/2010/main" Requires="p14">
          <p:contentPart p14:bwMode="auto" r:id="rId6">
            <p14:nvContentPartPr>
              <p14:cNvPr id="2097177" name="Ink 7"/>
              <p14:cNvContentPartPr/>
              <p14:nvPr/>
            </p14:nvContentPartPr>
            <p14:xfrm>
              <a:off x="5275215" y="1346085"/>
              <a:ext cx="2571952" cy="4453987"/>
            </p14:xfrm>
          </p:contentPart>
        </mc:Choice>
        <mc:Fallback>
          <p:pic>
            <p:nvPicPr>
              <p:cNvPr id="2097177" name="Ink 7"/>
              <p:cNvPicPr>
                <a:picLocks/>
              </p:cNvPicPr>
              <p:nvPr/>
            </p:nvPicPr>
            <p:blipFill>
              <a:blip xmlns:r="http://schemas.openxmlformats.org/officeDocument/2006/relationships" r:embed="rId7"/>
              <a:stretch>
                <a:fillRect/>
              </a:stretch>
            </p:blipFill>
            <p:spPr>
              <a:xfrm>
                <a:off x="5275215" y="1346085"/>
                <a:ext cx="2571952" cy="4453987"/>
              </a:xfrm>
              <a:prstGeom prst="rect"/>
            </p:spPr>
          </p:pic>
        </mc:Fallback>
      </mc:AlternateContent>
      <mc:AlternateContent xmlns:mc="http://schemas.openxmlformats.org/markup-compatibility/2006">
        <mc:Choice xmlns:p14="http://schemas.microsoft.com/office/powerpoint/2010/main" Requires="p14">
          <p:contentPart p14:bwMode="auto" r:id="rId8">
            <p14:nvContentPartPr>
              <p14:cNvPr id="2097178" name="Ink 6"/>
              <p14:cNvContentPartPr/>
              <p14:nvPr/>
            </p14:nvContentPartPr>
            <p14:xfrm>
              <a:off x="5603467" y="971055"/>
              <a:ext cx="1480275" cy="931095"/>
            </p14:xfrm>
          </p:contentPart>
        </mc:Choice>
        <mc:Fallback>
          <p:pic>
            <p:nvPicPr>
              <p:cNvPr id="2097178" name="Ink 6"/>
              <p:cNvPicPr>
                <a:picLocks/>
              </p:cNvPicPr>
              <p:nvPr/>
            </p:nvPicPr>
            <p:blipFill>
              <a:blip xmlns:r="http://schemas.openxmlformats.org/officeDocument/2006/relationships" r:embed="rId9"/>
              <a:stretch>
                <a:fillRect/>
              </a:stretch>
            </p:blipFill>
            <p:spPr>
              <a:xfrm>
                <a:off x="5603467" y="971055"/>
                <a:ext cx="1480275" cy="931095"/>
              </a:xfrm>
              <a:prstGeom prst="rect"/>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0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35" name="Ink 4"/>
              <p14:cNvContentPartPr/>
              <p14:nvPr/>
            </p14:nvContentPartPr>
            <p14:xfrm>
              <a:off x="1208306" y="3253128"/>
              <a:ext cx="2285566" cy="653214"/>
            </p14:xfrm>
          </p:contentPart>
        </mc:Choice>
        <mc:Fallback>
          <p:pic>
            <p:nvPicPr>
              <p:cNvPr id="209723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pic>
        <p:nvPicPr>
          <p:cNvPr id="2097236" name="Picture 1"/>
          <p:cNvPicPr>
            <a:picLocks noChangeAspect="1"/>
          </p:cNvPicPr>
          <p:nvPr/>
        </p:nvPicPr>
        <p:blipFill>
          <a:blip xmlns:r="http://schemas.openxmlformats.org/officeDocument/2006/relationships" r:embed="rId3"/>
          <a:stretch>
            <a:fillRect/>
          </a:stretch>
        </p:blipFill>
        <p:spPr>
          <a:xfrm>
            <a:off x="2307402" y="1426446"/>
            <a:ext cx="4410757" cy="1821834"/>
          </a:xfrm>
          <a:prstGeom prst="rect"/>
        </p:spPr>
      </p:pic>
      <p:pic>
        <p:nvPicPr>
          <p:cNvPr id="2097237" name="Picture 10"/>
          <p:cNvPicPr>
            <a:picLocks noChangeAspect="1"/>
          </p:cNvPicPr>
          <p:nvPr/>
        </p:nvPicPr>
        <p:blipFill>
          <a:blip xmlns:r="http://schemas.openxmlformats.org/officeDocument/2006/relationships" r:embed="rId4"/>
          <a:stretch>
            <a:fillRect/>
          </a:stretch>
        </p:blipFill>
        <p:spPr>
          <a:xfrm>
            <a:off x="2351089" y="3306992"/>
            <a:ext cx="4551550" cy="2304918"/>
          </a:xfrm>
          <a:prstGeom prst="rect"/>
        </p:spPr>
      </p:pic>
      <p:sp>
        <p:nvSpPr>
          <p:cNvPr id="1048694" name="Rectangle 6"/>
          <p:cNvSpPr/>
          <p:nvPr/>
        </p:nvSpPr>
        <p:spPr>
          <a:xfrm>
            <a:off x="1643544" y="55580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695" name="Rectangle 7"/>
          <p:cNvSpPr/>
          <p:nvPr/>
        </p:nvSpPr>
        <p:spPr>
          <a:xfrm>
            <a:off x="2056222" y="854532"/>
            <a:ext cx="5612205" cy="80264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Propositional Equivalences, </a:t>
            </a:r>
            <a:r>
              <a:rPr b="1" dirty="0" sz="2475" lang="en-US">
                <a:solidFill>
                  <a:srgbClr val="FFC000"/>
                </a:solidFill>
                <a:effectLst>
                  <a:outerShdw algn="tl" blurRad="38100" dir="2700000" dist="38100">
                    <a:srgbClr val="000000">
                      <a:alpha val="43137"/>
                    </a:srgbClr>
                  </a:outerShdw>
                </a:effectLst>
              </a:rPr>
              <a:t>Law of Logic</a:t>
            </a:r>
            <a:endParaRPr b="1" dirty="0" sz="2475" lang="en-US">
              <a:solidFill>
                <a:srgbClr val="FFC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5">
            <p14:nvContentPartPr>
              <p14:cNvPr id="2097238" name="Ink 2"/>
              <p14:cNvContentPartPr/>
              <p14:nvPr/>
            </p14:nvContentPartPr>
            <p14:xfrm>
              <a:off x="2556045" y="1319355"/>
              <a:ext cx="4145985" cy="4099005"/>
            </p14:xfrm>
          </p:contentPart>
        </mc:Choice>
        <mc:Fallback>
          <p:pic>
            <p:nvPicPr>
              <p:cNvPr id="2097238" name="Ink 2"/>
              <p:cNvPicPr>
                <a:picLocks/>
              </p:cNvPicPr>
              <p:nvPr/>
            </p:nvPicPr>
            <p:blipFill>
              <a:blip xmlns:r="http://schemas.openxmlformats.org/officeDocument/2006/relationships" r:embed="rId6"/>
              <a:stretch>
                <a:fillRect/>
              </a:stretch>
            </p:blipFill>
            <p:spPr>
              <a:xfrm>
                <a:off x="2556045" y="1319355"/>
                <a:ext cx="4145985" cy="4099005"/>
              </a:xfrm>
              <a:prstGeom prst="rect"/>
            </p:spPr>
          </p:pic>
        </mc:Fallback>
      </mc:AlternateContent>
      <mc:AlternateContent xmlns:mc="http://schemas.openxmlformats.org/markup-compatibility/2006">
        <mc:Choice xmlns:p14="http://schemas.microsoft.com/office/powerpoint/2010/main" Requires="p14">
          <p:contentPart p14:bwMode="auto" r:id="rId7">
            <p14:nvContentPartPr>
              <p14:cNvPr id="2097239" name="Ink 3"/>
              <p14:cNvContentPartPr/>
              <p14:nvPr/>
            </p14:nvContentPartPr>
            <p14:xfrm>
              <a:off x="2495902" y="3737002"/>
              <a:ext cx="1131975" cy="448942"/>
            </p14:xfrm>
          </p:contentPart>
        </mc:Choice>
        <mc:Fallback>
          <p:pic>
            <p:nvPicPr>
              <p:cNvPr id="2097239" name="Ink 3"/>
              <p:cNvPicPr>
                <a:picLocks/>
              </p:cNvPicPr>
              <p:nvPr/>
            </p:nvPicPr>
            <p:blipFill>
              <a:blip xmlns:r="http://schemas.openxmlformats.org/officeDocument/2006/relationships" r:embed="rId8"/>
              <a:stretch>
                <a:fillRect/>
              </a:stretch>
            </p:blipFill>
            <p:spPr>
              <a:xfrm>
                <a:off x="2495902" y="3737002"/>
                <a:ext cx="1131975" cy="448942"/>
              </a:xfrm>
              <a:prstGeom prst="rect"/>
            </p:spPr>
          </p:pic>
        </mc:Fallback>
      </mc:AlternateContent>
      <mc:AlternateContent xmlns:mc="http://schemas.openxmlformats.org/markup-compatibility/2006">
        <mc:Choice xmlns:p14="http://schemas.microsoft.com/office/powerpoint/2010/main" Requires="p14">
          <p:contentPart p14:bwMode="auto" r:id="rId9">
            <p14:nvContentPartPr>
              <p14:cNvPr id="2097240" name="Ink 5"/>
              <p14:cNvContentPartPr/>
              <p14:nvPr/>
            </p14:nvContentPartPr>
            <p14:xfrm>
              <a:off x="3627675" y="4018275"/>
              <a:ext cx="107325" cy="87277"/>
            </p14:xfrm>
          </p:contentPart>
        </mc:Choice>
        <mc:Fallback>
          <p:pic>
            <p:nvPicPr>
              <p:cNvPr id="2097240" name="Ink 5"/>
              <p:cNvPicPr>
                <a:picLocks/>
              </p:cNvPicPr>
              <p:nvPr/>
            </p:nvPicPr>
            <p:blipFill>
              <a:blip xmlns:r="http://schemas.openxmlformats.org/officeDocument/2006/relationships" r:embed="rId10"/>
              <a:stretch>
                <a:fillRect/>
              </a:stretch>
            </p:blipFill>
            <p:spPr>
              <a:xfrm>
                <a:off x="3627675" y="4018275"/>
                <a:ext cx="107325" cy="87277"/>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0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41" name="Ink 4"/>
              <p14:cNvContentPartPr/>
              <p14:nvPr/>
            </p14:nvContentPartPr>
            <p14:xfrm>
              <a:off x="1208306" y="3253128"/>
              <a:ext cx="2285566" cy="653214"/>
            </p14:xfrm>
          </p:contentPart>
        </mc:Choice>
        <mc:Fallback>
          <p:pic>
            <p:nvPicPr>
              <p:cNvPr id="209724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96" name="Rectangle 5"/>
          <p:cNvSpPr/>
          <p:nvPr/>
        </p:nvSpPr>
        <p:spPr>
          <a:xfrm>
            <a:off x="1688334" y="857250"/>
            <a:ext cx="5636161" cy="398185"/>
          </a:xfrm>
          <a:prstGeom prst="rect"/>
        </p:spPr>
        <p:txBody>
          <a:bodyPr wrap="square">
            <a:spAutoFit/>
          </a:bodyPr>
          <a:p>
            <a:r>
              <a:rPr b="1" dirty="0" sz="2250" lang="en-US">
                <a:solidFill>
                  <a:srgbClr val="C00000"/>
                </a:solidFill>
                <a:effectLst>
                  <a:outerShdw algn="tl" blurRad="38100" dir="2700000" dist="38100">
                    <a:srgbClr val="000000">
                      <a:alpha val="43137"/>
                    </a:srgbClr>
                  </a:outerShdw>
                </a:effectLst>
              </a:rPr>
              <a:t>Propositional Equivalences, </a:t>
            </a:r>
            <a:r>
              <a:rPr b="1" dirty="0" sz="2250" lang="en-US">
                <a:solidFill>
                  <a:srgbClr val="FFC000"/>
                </a:solidFill>
                <a:effectLst>
                  <a:outerShdw algn="tl" blurRad="38100" dir="2700000" dist="38100">
                    <a:srgbClr val="000000">
                      <a:alpha val="43137"/>
                    </a:srgbClr>
                  </a:outerShdw>
                </a:effectLst>
              </a:rPr>
              <a:t>Law of Logic</a:t>
            </a:r>
            <a:endParaRPr b="1" dirty="0" sz="2250" lang="en-US">
              <a:solidFill>
                <a:srgbClr val="FFC000"/>
              </a:solidFill>
              <a:effectLst>
                <a:outerShdw algn="tl" blurRad="38100" dir="2700000" dist="38100">
                  <a:srgbClr val="000000">
                    <a:alpha val="43137"/>
                  </a:srgbClr>
                </a:outerShdw>
              </a:effectLst>
            </a:endParaRPr>
          </a:p>
        </p:txBody>
      </p:sp>
      <p:sp>
        <p:nvSpPr>
          <p:cNvPr id="1048697" name="Rectangle 6"/>
          <p:cNvSpPr/>
          <p:nvPr/>
        </p:nvSpPr>
        <p:spPr>
          <a:xfrm>
            <a:off x="1810209" y="551166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42" name="Picture 1"/>
          <p:cNvPicPr>
            <a:picLocks noChangeAspect="1"/>
          </p:cNvPicPr>
          <p:nvPr/>
        </p:nvPicPr>
        <p:blipFill rotWithShape="1">
          <a:blip xmlns:r="http://schemas.openxmlformats.org/officeDocument/2006/relationships" r:embed="rId3"/>
          <a:srcRect b="65208"/>
          <a:stretch>
            <a:fillRect/>
          </a:stretch>
        </p:blipFill>
        <p:spPr>
          <a:xfrm>
            <a:off x="1208306" y="1309782"/>
            <a:ext cx="4802545" cy="1412415"/>
          </a:xfrm>
          <a:prstGeom prst="rect"/>
        </p:spPr>
      </p:pic>
      <p:pic>
        <p:nvPicPr>
          <p:cNvPr id="2097243" name="Picture 8"/>
          <p:cNvPicPr>
            <a:picLocks noChangeAspect="1"/>
          </p:cNvPicPr>
          <p:nvPr/>
        </p:nvPicPr>
        <p:blipFill>
          <a:blip xmlns:r="http://schemas.openxmlformats.org/officeDocument/2006/relationships" r:embed="rId4"/>
          <a:stretch>
            <a:fillRect/>
          </a:stretch>
        </p:blipFill>
        <p:spPr>
          <a:xfrm>
            <a:off x="4739347" y="1320156"/>
            <a:ext cx="2993154" cy="4191510"/>
          </a:xfrm>
          <a:prstGeom prst="rect"/>
        </p:spPr>
      </p:pic>
      <mc:AlternateContent xmlns:mc="http://schemas.openxmlformats.org/markup-compatibility/2006">
        <mc:Choice xmlns:p14="http://schemas.microsoft.com/office/powerpoint/2010/main" Requires="p14">
          <p:contentPart p14:bwMode="auto" r:id="rId5">
            <p14:nvContentPartPr>
              <p14:cNvPr id="2097244" name="Ink 2"/>
              <p14:cNvContentPartPr/>
              <p14:nvPr/>
            </p14:nvContentPartPr>
            <p14:xfrm>
              <a:off x="1149682" y="924277"/>
              <a:ext cx="5686200" cy="4654665"/>
            </p14:xfrm>
          </p:contentPart>
        </mc:Choice>
        <mc:Fallback>
          <p:pic>
            <p:nvPicPr>
              <p:cNvPr id="2097244" name="Ink 2"/>
              <p:cNvPicPr>
                <a:picLocks/>
              </p:cNvPicPr>
              <p:nvPr/>
            </p:nvPicPr>
            <p:blipFill>
              <a:blip xmlns:r="http://schemas.openxmlformats.org/officeDocument/2006/relationships" r:embed="rId6"/>
              <a:stretch>
                <a:fillRect/>
              </a:stretch>
            </p:blipFill>
            <p:spPr>
              <a:xfrm>
                <a:off x="1149682" y="924277"/>
                <a:ext cx="5686200" cy="4654665"/>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0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45" name="Ink 4"/>
              <p14:cNvContentPartPr/>
              <p14:nvPr/>
            </p14:nvContentPartPr>
            <p14:xfrm>
              <a:off x="1208306" y="3253128"/>
              <a:ext cx="2285566" cy="653214"/>
            </p14:xfrm>
          </p:contentPart>
        </mc:Choice>
        <mc:Fallback>
          <p:pic>
            <p:nvPicPr>
              <p:cNvPr id="209724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98" name="Rectangle 5"/>
          <p:cNvSpPr/>
          <p:nvPr/>
        </p:nvSpPr>
        <p:spPr>
          <a:xfrm>
            <a:off x="1769719" y="900564"/>
            <a:ext cx="5860801" cy="398185"/>
          </a:xfrm>
          <a:prstGeom prst="rect"/>
        </p:spPr>
        <p:txBody>
          <a:bodyPr wrap="square">
            <a:spAutoFit/>
          </a:bodyPr>
          <a:p>
            <a:r>
              <a:rPr b="1" dirty="0" sz="2250" lang="en-US">
                <a:solidFill>
                  <a:srgbClr val="C00000"/>
                </a:solidFill>
                <a:effectLst>
                  <a:outerShdw algn="tl" blurRad="38100" dir="2700000" dist="38100">
                    <a:srgbClr val="000000">
                      <a:alpha val="43137"/>
                    </a:srgbClr>
                  </a:outerShdw>
                </a:effectLst>
              </a:rPr>
              <a:t>Propositional Equivalences, </a:t>
            </a:r>
            <a:r>
              <a:rPr b="1" dirty="0" sz="2250" lang="en-US">
                <a:solidFill>
                  <a:srgbClr val="FFC000"/>
                </a:solidFill>
                <a:effectLst>
                  <a:outerShdw algn="tl" blurRad="38100" dir="2700000" dist="38100">
                    <a:srgbClr val="000000">
                      <a:alpha val="43137"/>
                    </a:srgbClr>
                  </a:outerShdw>
                </a:effectLst>
              </a:rPr>
              <a:t>Law of Logic</a:t>
            </a:r>
            <a:endParaRPr b="1" dirty="0" sz="2250" lang="en-US">
              <a:solidFill>
                <a:srgbClr val="FFC000"/>
              </a:solidFill>
              <a:effectLst>
                <a:outerShdw algn="tl" blurRad="38100" dir="2700000" dist="38100">
                  <a:srgbClr val="000000">
                    <a:alpha val="43137"/>
                  </a:srgbClr>
                </a:outerShdw>
              </a:effectLst>
            </a:endParaRPr>
          </a:p>
        </p:txBody>
      </p:sp>
      <p:sp>
        <p:nvSpPr>
          <p:cNvPr id="1048699" name="Rectangle 6"/>
          <p:cNvSpPr/>
          <p:nvPr/>
        </p:nvSpPr>
        <p:spPr>
          <a:xfrm>
            <a:off x="1604725" y="5521372"/>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46" name="Picture 2"/>
          <p:cNvPicPr>
            <a:picLocks noChangeAspect="1"/>
          </p:cNvPicPr>
          <p:nvPr/>
        </p:nvPicPr>
        <p:blipFill>
          <a:blip xmlns:r="http://schemas.openxmlformats.org/officeDocument/2006/relationships" r:embed="rId3"/>
          <a:stretch>
            <a:fillRect/>
          </a:stretch>
        </p:blipFill>
        <p:spPr>
          <a:xfrm>
            <a:off x="1329482" y="1380048"/>
            <a:ext cx="3123198" cy="408854"/>
          </a:xfrm>
          <a:prstGeom prst="rect"/>
        </p:spPr>
      </p:pic>
      <p:sp>
        <p:nvSpPr>
          <p:cNvPr id="1048700" name="Rectangle 8"/>
          <p:cNvSpPr/>
          <p:nvPr/>
        </p:nvSpPr>
        <p:spPr>
          <a:xfrm>
            <a:off x="1221989" y="3475860"/>
            <a:ext cx="3874859" cy="320039"/>
          </a:xfrm>
          <a:prstGeom prst="rect"/>
        </p:spPr>
        <p:txBody>
          <a:bodyPr wrap="none">
            <a:spAutoFit/>
          </a:bodyPr>
          <a:p>
            <a:r>
              <a:rPr b="1" dirty="0" sz="1575" lang="en-US"/>
              <a:t>Show that ¬(p ∨ ¬(p ∧ q)) is a contradiction</a:t>
            </a:r>
            <a:endParaRPr b="1" dirty="0" sz="1575" lang="en-US"/>
          </a:p>
        </p:txBody>
      </p:sp>
      <p:pic>
        <p:nvPicPr>
          <p:cNvPr id="2097247" name="Picture 7"/>
          <p:cNvPicPr>
            <a:picLocks noChangeAspect="1"/>
          </p:cNvPicPr>
          <p:nvPr/>
        </p:nvPicPr>
        <p:blipFill>
          <a:blip xmlns:r="http://schemas.openxmlformats.org/officeDocument/2006/relationships" r:embed="rId4"/>
          <a:stretch>
            <a:fillRect/>
          </a:stretch>
        </p:blipFill>
        <p:spPr>
          <a:xfrm>
            <a:off x="4907734" y="1380048"/>
            <a:ext cx="2993154" cy="4191510"/>
          </a:xfrm>
          <a:prstGeom prst="rect"/>
        </p:spPr>
      </p:pic>
      <mc:AlternateContent xmlns:mc="http://schemas.openxmlformats.org/markup-compatibility/2006">
        <mc:Choice xmlns:p14="http://schemas.microsoft.com/office/powerpoint/2010/main" Requires="p14">
          <p:contentPart p14:bwMode="auto" r:id="rId5">
            <p14:nvContentPartPr>
              <p14:cNvPr id="2097248" name="Ink 1"/>
              <p14:cNvContentPartPr/>
              <p14:nvPr/>
            </p14:nvContentPartPr>
            <p14:xfrm>
              <a:off x="1196662" y="1279260"/>
              <a:ext cx="5753025" cy="4272952"/>
            </p14:xfrm>
          </p:contentPart>
        </mc:Choice>
        <mc:Fallback>
          <p:pic>
            <p:nvPicPr>
              <p:cNvPr id="2097248" name="Ink 1"/>
              <p:cNvPicPr>
                <a:picLocks/>
              </p:cNvPicPr>
              <p:nvPr/>
            </p:nvPicPr>
            <p:blipFill>
              <a:blip xmlns:r="http://schemas.openxmlformats.org/officeDocument/2006/relationships" r:embed="rId6"/>
              <a:stretch>
                <a:fillRect/>
              </a:stretch>
            </p:blipFill>
            <p:spPr>
              <a:xfrm>
                <a:off x="1196662" y="1279260"/>
                <a:ext cx="5753025" cy="4272952"/>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49" name="Ink 4"/>
              <p14:cNvContentPartPr/>
              <p14:nvPr/>
            </p14:nvContentPartPr>
            <p14:xfrm>
              <a:off x="1208306" y="3253128"/>
              <a:ext cx="2285566" cy="653214"/>
            </p14:xfrm>
          </p:contentPart>
        </mc:Choice>
        <mc:Fallback>
          <p:pic>
            <p:nvPicPr>
              <p:cNvPr id="209724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01" name="Rectangle 5"/>
          <p:cNvSpPr/>
          <p:nvPr/>
        </p:nvSpPr>
        <p:spPr>
          <a:xfrm>
            <a:off x="1493626" y="857250"/>
            <a:ext cx="5860801" cy="398185"/>
          </a:xfrm>
          <a:prstGeom prst="rect"/>
        </p:spPr>
        <p:txBody>
          <a:bodyPr wrap="square">
            <a:spAutoFit/>
          </a:bodyPr>
          <a:p>
            <a:r>
              <a:rPr b="1" dirty="0" sz="2250" lang="en-US">
                <a:solidFill>
                  <a:srgbClr val="C00000"/>
                </a:solidFill>
                <a:effectLst>
                  <a:outerShdw algn="tl" blurRad="38100" dir="2700000" dist="38100">
                    <a:srgbClr val="000000">
                      <a:alpha val="43137"/>
                    </a:srgbClr>
                  </a:outerShdw>
                </a:effectLst>
              </a:rPr>
              <a:t>Propositional Equivalences, </a:t>
            </a:r>
            <a:r>
              <a:rPr b="1" dirty="0" sz="2250" lang="en-US">
                <a:solidFill>
                  <a:srgbClr val="FFC000"/>
                </a:solidFill>
                <a:effectLst>
                  <a:outerShdw algn="tl" blurRad="38100" dir="2700000" dist="38100">
                    <a:srgbClr val="000000">
                      <a:alpha val="43137"/>
                    </a:srgbClr>
                  </a:outerShdw>
                </a:effectLst>
              </a:rPr>
              <a:t>Law of Logic</a:t>
            </a:r>
            <a:endParaRPr b="1" dirty="0" sz="2250" lang="en-US">
              <a:solidFill>
                <a:srgbClr val="FFC000"/>
              </a:solidFill>
              <a:effectLst>
                <a:outerShdw algn="tl" blurRad="38100" dir="2700000" dist="38100">
                  <a:srgbClr val="000000">
                    <a:alpha val="43137"/>
                  </a:srgbClr>
                </a:outerShdw>
              </a:effectLst>
            </a:endParaRPr>
          </a:p>
        </p:txBody>
      </p:sp>
      <p:sp>
        <p:nvSpPr>
          <p:cNvPr id="1048702" name="Rectangle 6"/>
          <p:cNvSpPr/>
          <p:nvPr/>
        </p:nvSpPr>
        <p:spPr>
          <a:xfrm>
            <a:off x="1810209" y="546692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50" name="Picture 1"/>
          <p:cNvPicPr>
            <a:picLocks noChangeAspect="1"/>
          </p:cNvPicPr>
          <p:nvPr/>
        </p:nvPicPr>
        <p:blipFill rotWithShape="1">
          <a:blip xmlns:r="http://schemas.openxmlformats.org/officeDocument/2006/relationships" r:embed="rId3"/>
          <a:srcRect t="1" r="65974" b="76541"/>
          <a:stretch>
            <a:fillRect/>
          </a:stretch>
        </p:blipFill>
        <p:spPr>
          <a:xfrm>
            <a:off x="1208306" y="1413976"/>
            <a:ext cx="3185773" cy="622932"/>
          </a:xfrm>
          <a:prstGeom prst="rect"/>
        </p:spPr>
      </p:pic>
      <p:pic>
        <p:nvPicPr>
          <p:cNvPr id="2097251" name="Picture 7"/>
          <p:cNvPicPr>
            <a:picLocks noChangeAspect="1"/>
          </p:cNvPicPr>
          <p:nvPr/>
        </p:nvPicPr>
        <p:blipFill>
          <a:blip xmlns:r="http://schemas.openxmlformats.org/officeDocument/2006/relationships" r:embed="rId4"/>
          <a:stretch>
            <a:fillRect/>
          </a:stretch>
        </p:blipFill>
        <p:spPr>
          <a:xfrm>
            <a:off x="4826690" y="1241331"/>
            <a:ext cx="2993154" cy="4191510"/>
          </a:xfrm>
          <a:prstGeom prst="rec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52" name="Ink 4"/>
              <p14:cNvContentPartPr/>
              <p14:nvPr/>
            </p14:nvContentPartPr>
            <p14:xfrm>
              <a:off x="1208306" y="3253128"/>
              <a:ext cx="2285566" cy="653214"/>
            </p14:xfrm>
          </p:contentPart>
        </mc:Choice>
        <mc:Fallback>
          <p:pic>
            <p:nvPicPr>
              <p:cNvPr id="209725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03" name="Rectangle 5"/>
          <p:cNvSpPr/>
          <p:nvPr/>
        </p:nvSpPr>
        <p:spPr>
          <a:xfrm>
            <a:off x="1688334" y="857250"/>
            <a:ext cx="5636161" cy="398185"/>
          </a:xfrm>
          <a:prstGeom prst="rect"/>
        </p:spPr>
        <p:txBody>
          <a:bodyPr wrap="square">
            <a:spAutoFit/>
          </a:bodyPr>
          <a:p>
            <a:r>
              <a:rPr b="1" dirty="0" sz="2250" lang="en-US">
                <a:solidFill>
                  <a:srgbClr val="C00000"/>
                </a:solidFill>
                <a:effectLst>
                  <a:outerShdw algn="tl" blurRad="38100" dir="2700000" dist="38100">
                    <a:srgbClr val="000000">
                      <a:alpha val="43137"/>
                    </a:srgbClr>
                  </a:outerShdw>
                </a:effectLst>
              </a:rPr>
              <a:t>Propositional Equivalences, </a:t>
            </a:r>
            <a:r>
              <a:rPr b="1" dirty="0" sz="2250" lang="en-US">
                <a:solidFill>
                  <a:srgbClr val="FFC000"/>
                </a:solidFill>
                <a:effectLst>
                  <a:outerShdw algn="tl" blurRad="38100" dir="2700000" dist="38100">
                    <a:srgbClr val="000000">
                      <a:alpha val="43137"/>
                    </a:srgbClr>
                  </a:outerShdw>
                </a:effectLst>
              </a:rPr>
              <a:t>Law of Logic</a:t>
            </a:r>
            <a:endParaRPr b="1" dirty="0" sz="2250" lang="en-US">
              <a:solidFill>
                <a:srgbClr val="FFC000"/>
              </a:solidFill>
              <a:effectLst>
                <a:outerShdw algn="tl" blurRad="38100" dir="2700000" dist="38100">
                  <a:srgbClr val="000000">
                    <a:alpha val="43137"/>
                  </a:srgbClr>
                </a:outerShdw>
              </a:effectLst>
            </a:endParaRPr>
          </a:p>
        </p:txBody>
      </p:sp>
      <p:sp>
        <p:nvSpPr>
          <p:cNvPr id="1048704" name="Rectangle 6"/>
          <p:cNvSpPr/>
          <p:nvPr/>
        </p:nvSpPr>
        <p:spPr>
          <a:xfrm>
            <a:off x="1688334" y="551166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53" name="Picture 7"/>
          <p:cNvPicPr>
            <a:picLocks noChangeAspect="1"/>
          </p:cNvPicPr>
          <p:nvPr/>
        </p:nvPicPr>
        <p:blipFill>
          <a:blip xmlns:r="http://schemas.openxmlformats.org/officeDocument/2006/relationships" r:embed="rId3"/>
          <a:stretch>
            <a:fillRect/>
          </a:stretch>
        </p:blipFill>
        <p:spPr>
          <a:xfrm>
            <a:off x="1143000" y="2246699"/>
            <a:ext cx="3640730" cy="2276001"/>
          </a:xfrm>
          <a:prstGeom prst="rect"/>
        </p:spPr>
      </p:pic>
      <p:pic>
        <p:nvPicPr>
          <p:cNvPr id="2097254" name="Picture 8"/>
          <p:cNvPicPr>
            <a:picLocks noChangeAspect="1"/>
          </p:cNvPicPr>
          <p:nvPr/>
        </p:nvPicPr>
        <p:blipFill>
          <a:blip xmlns:r="http://schemas.openxmlformats.org/officeDocument/2006/relationships" r:embed="rId4"/>
          <a:stretch>
            <a:fillRect/>
          </a:stretch>
        </p:blipFill>
        <p:spPr>
          <a:xfrm>
            <a:off x="4783730" y="1320156"/>
            <a:ext cx="2993154" cy="4191510"/>
          </a:xfrm>
          <a:prstGeom prst="rect"/>
        </p:spPr>
      </p:pic>
      <mc:AlternateContent xmlns:mc="http://schemas.openxmlformats.org/markup-compatibility/2006">
        <mc:Choice xmlns:p14="http://schemas.microsoft.com/office/powerpoint/2010/main" Requires="p14">
          <p:contentPart p14:bwMode="auto" r:id="rId5">
            <p14:nvContentPartPr>
              <p14:cNvPr id="2097255" name="Ink 2"/>
              <p14:cNvContentPartPr/>
              <p14:nvPr/>
            </p14:nvContentPartPr>
            <p14:xfrm>
              <a:off x="1196662" y="1955610"/>
              <a:ext cx="4668030" cy="3067470"/>
            </p14:xfrm>
          </p:contentPart>
        </mc:Choice>
        <mc:Fallback>
          <p:pic>
            <p:nvPicPr>
              <p:cNvPr id="2097255" name="Ink 2"/>
              <p:cNvPicPr>
                <a:picLocks/>
              </p:cNvPicPr>
              <p:nvPr/>
            </p:nvPicPr>
            <p:blipFill>
              <a:blip xmlns:r="http://schemas.openxmlformats.org/officeDocument/2006/relationships" r:embed="rId6"/>
              <a:stretch>
                <a:fillRect/>
              </a:stretch>
            </p:blipFill>
            <p:spPr>
              <a:xfrm>
                <a:off x="1196662" y="1955610"/>
                <a:ext cx="4668030" cy="3067470"/>
              </a:xfrm>
              <a:prstGeom prst="rect"/>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56" name="Ink 4"/>
              <p14:cNvContentPartPr/>
              <p14:nvPr/>
            </p14:nvContentPartPr>
            <p14:xfrm>
              <a:off x="1208306" y="3253128"/>
              <a:ext cx="2285566" cy="653214"/>
            </p14:xfrm>
          </p:contentPart>
        </mc:Choice>
        <mc:Fallback>
          <p:pic>
            <p:nvPicPr>
              <p:cNvPr id="2097256"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05" name="Rectangle 5"/>
          <p:cNvSpPr/>
          <p:nvPr/>
        </p:nvSpPr>
        <p:spPr>
          <a:xfrm>
            <a:off x="2532416" y="900691"/>
            <a:ext cx="4137006" cy="402513"/>
          </a:xfrm>
          <a:prstGeom prst="rect"/>
        </p:spPr>
        <p:txBody>
          <a:bodyPr wrap="square">
            <a:spAutoFit/>
          </a:bodyPr>
          <a:p>
            <a:r>
              <a:rPr b="1" dirty="0" sz="2277" lang="en-US">
                <a:solidFill>
                  <a:srgbClr val="C00000"/>
                </a:solidFill>
                <a:effectLst>
                  <a:outerShdw algn="tl" blurRad="38100" dir="2700000" dist="38100">
                    <a:srgbClr val="000000">
                      <a:alpha val="43137"/>
                    </a:srgbClr>
                  </a:outerShdw>
                </a:effectLst>
              </a:rPr>
              <a:t>Propositional Satisfiability</a:t>
            </a:r>
            <a:endParaRPr b="1" dirty="0" sz="2277" lang="en-US">
              <a:solidFill>
                <a:srgbClr val="C00000"/>
              </a:solidFill>
              <a:effectLst>
                <a:outerShdw algn="tl" blurRad="38100" dir="2700000" dist="38100">
                  <a:srgbClr val="000000">
                    <a:alpha val="43137"/>
                  </a:srgbClr>
                </a:outerShdw>
              </a:effectLst>
            </a:endParaRPr>
          </a:p>
        </p:txBody>
      </p:sp>
      <p:sp>
        <p:nvSpPr>
          <p:cNvPr id="1048706" name="Rectangle 6"/>
          <p:cNvSpPr/>
          <p:nvPr/>
        </p:nvSpPr>
        <p:spPr>
          <a:xfrm>
            <a:off x="1575611" y="5596141"/>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07" name="Rectangle 1"/>
          <p:cNvSpPr/>
          <p:nvPr/>
        </p:nvSpPr>
        <p:spPr>
          <a:xfrm>
            <a:off x="1273136" y="1342221"/>
            <a:ext cx="6556413" cy="2148840"/>
          </a:xfrm>
          <a:prstGeom prst="rect"/>
        </p:spPr>
        <p:txBody>
          <a:bodyPr wrap="square">
            <a:spAutoFit/>
          </a:bodyPr>
          <a:p>
            <a:pPr algn="just" indent="-342900" marL="342900">
              <a:buFont typeface="Arial" panose="020B0604020202020204" pitchFamily="34" charset="0"/>
              <a:buChar char="•"/>
            </a:pPr>
            <a:r>
              <a:rPr dirty="0" sz="1575" lang="en-US"/>
              <a:t>A compound proposition is </a:t>
            </a:r>
            <a:r>
              <a:rPr dirty="0" sz="1575" lang="en-US" err="1"/>
              <a:t>satisfiable</a:t>
            </a:r>
            <a:r>
              <a:rPr dirty="0" sz="1575" lang="en-US"/>
              <a:t> if there is an assignment of truth values to its variables that makes it true. When no such assignments exists, that is, when the compound proposition is false for all assignments of truth values to its variables, the compound proposition is </a:t>
            </a:r>
            <a:r>
              <a:rPr dirty="0" sz="1575" lang="en-US" err="1"/>
              <a:t>unsatisfiable</a:t>
            </a:r>
            <a:r>
              <a:rPr dirty="0" sz="1575" lang="en-US"/>
              <a:t>.</a:t>
            </a:r>
            <a:endParaRPr dirty="0" sz="1575" lang="en-US"/>
          </a:p>
          <a:p>
            <a:pPr algn="just" indent="-342900" marL="342900">
              <a:buFont typeface="Arial" panose="020B0604020202020204" pitchFamily="34" charset="0"/>
              <a:buChar char="•"/>
            </a:pPr>
            <a:endParaRPr dirty="0" sz="1575" lang="en-US"/>
          </a:p>
          <a:p>
            <a:pPr algn="just" indent="-342900" marL="342900">
              <a:buFont typeface="Arial" panose="020B0604020202020204" pitchFamily="34" charset="0"/>
              <a:buChar char="•"/>
            </a:pPr>
            <a:r>
              <a:rPr dirty="0" sz="1575" lang="en-US"/>
              <a:t> Note that a compound proposition is </a:t>
            </a:r>
            <a:r>
              <a:rPr dirty="0" sz="1575" lang="en-US" err="1"/>
              <a:t>unsatisfiable</a:t>
            </a:r>
            <a:r>
              <a:rPr dirty="0" sz="1575" lang="en-US"/>
              <a:t> if and only if its negation is true for all assignments of truth values to the variables, that is, if and only if its negation is a tautology</a:t>
            </a:r>
            <a:endParaRPr dirty="0" sz="1575" lang="en-US"/>
          </a:p>
        </p:txBody>
      </p:sp>
      <p:sp>
        <p:nvSpPr>
          <p:cNvPr id="1048708" name="Google Shape;565;p57"/>
          <p:cNvSpPr txBox="1"/>
          <p:nvPr/>
        </p:nvSpPr>
        <p:spPr>
          <a:xfrm>
            <a:off x="1661703" y="3566195"/>
            <a:ext cx="5779280" cy="1851660"/>
          </a:xfrm>
          <a:prstGeom prst="rect"/>
          <a:noFill/>
          <a:ln>
            <a:noFill/>
          </a:ln>
        </p:spPr>
        <p:txBody>
          <a:bodyPr anchor="t" anchorCtr="0" bIns="34275" lIns="68569" rIns="68569" rtlCol="0" spcFirstLastPara="1" tIns="34275" vert="horz" wrap="square">
            <a:normAutofit lnSpcReduction="10000"/>
          </a:bodyPr>
          <a:lstStyle>
            <a:lvl1pPr algn="ctr" defTabSz="1219076" eaLnBrk="1" hangingPunct="1" indent="0" latinLnBrk="0" marL="0" rtl="0">
              <a:lnSpc>
                <a:spcPct val="90000"/>
              </a:lnSpc>
              <a:spcBef>
                <a:spcPts val="1333"/>
              </a:spcBef>
              <a:buFont typeface="Arial" panose="020B0604020202020204" pitchFamily="34" charset="0"/>
              <a:buNone/>
              <a:defRPr sz="3200" kern="1200">
                <a:solidFill>
                  <a:schemeClr val="tx1"/>
                </a:solidFill>
                <a:latin typeface="+mn-lt"/>
                <a:ea typeface="+mn-ea"/>
                <a:cs typeface="+mn-cs"/>
              </a:defRPr>
            </a:lvl1pPr>
            <a:lvl2pPr algn="ctr" defTabSz="1219076" eaLnBrk="1" hangingPunct="1" indent="0" latinLnBrk="0" marL="609538" rtl="0">
              <a:lnSpc>
                <a:spcPct val="90000"/>
              </a:lnSpc>
              <a:spcBef>
                <a:spcPts val="667"/>
              </a:spcBef>
              <a:buFont typeface="Arial" panose="020B0604020202020204" pitchFamily="34" charset="0"/>
              <a:buNone/>
              <a:defRPr sz="2667" kern="1200">
                <a:solidFill>
                  <a:schemeClr val="tx1"/>
                </a:solidFill>
                <a:latin typeface="+mn-lt"/>
                <a:ea typeface="+mn-ea"/>
                <a:cs typeface="+mn-cs"/>
              </a:defRPr>
            </a:lvl2pPr>
            <a:lvl3pPr algn="ctr" defTabSz="1219076" eaLnBrk="1" hangingPunct="1" indent="0" latinLnBrk="0" marL="1219076" rtl="0">
              <a:lnSpc>
                <a:spcPct val="90000"/>
              </a:lnSpc>
              <a:spcBef>
                <a:spcPts val="667"/>
              </a:spcBef>
              <a:buFont typeface="Arial" panose="020B0604020202020204" pitchFamily="34" charset="0"/>
              <a:buNone/>
              <a:defRPr sz="2399" kern="1200">
                <a:solidFill>
                  <a:schemeClr val="tx1"/>
                </a:solidFill>
                <a:latin typeface="+mn-lt"/>
                <a:ea typeface="+mn-ea"/>
                <a:cs typeface="+mn-cs"/>
              </a:defRPr>
            </a:lvl3pPr>
            <a:lvl4pPr algn="ctr" defTabSz="1219076" eaLnBrk="1" hangingPunct="1" indent="0" latinLnBrk="0" marL="1828614" rtl="0">
              <a:lnSpc>
                <a:spcPct val="90000"/>
              </a:lnSpc>
              <a:spcBef>
                <a:spcPts val="667"/>
              </a:spcBef>
              <a:buFont typeface="Arial" panose="020B0604020202020204" pitchFamily="34" charset="0"/>
              <a:buNone/>
              <a:defRPr sz="2133" kern="1200">
                <a:solidFill>
                  <a:schemeClr val="tx1"/>
                </a:solidFill>
                <a:latin typeface="+mn-lt"/>
                <a:ea typeface="+mn-ea"/>
                <a:cs typeface="+mn-cs"/>
              </a:defRPr>
            </a:lvl4pPr>
            <a:lvl5pPr algn="ctr" defTabSz="1219076" eaLnBrk="1" hangingPunct="1" indent="0" latinLnBrk="0" marL="2438154" rtl="0">
              <a:lnSpc>
                <a:spcPct val="90000"/>
              </a:lnSpc>
              <a:spcBef>
                <a:spcPts val="667"/>
              </a:spcBef>
              <a:buFont typeface="Arial" panose="020B0604020202020204" pitchFamily="34" charset="0"/>
              <a:buNone/>
              <a:defRPr sz="2133" kern="1200">
                <a:solidFill>
                  <a:schemeClr val="tx1"/>
                </a:solidFill>
                <a:latin typeface="+mn-lt"/>
                <a:ea typeface="+mn-ea"/>
                <a:cs typeface="+mn-cs"/>
              </a:defRPr>
            </a:lvl5pPr>
            <a:lvl6pPr algn="ctr" defTabSz="1219076" eaLnBrk="1" hangingPunct="1" indent="0" latinLnBrk="0" marL="3047690" rtl="0">
              <a:lnSpc>
                <a:spcPct val="90000"/>
              </a:lnSpc>
              <a:spcBef>
                <a:spcPts val="667"/>
              </a:spcBef>
              <a:buFont typeface="Arial" panose="020B0604020202020204" pitchFamily="34" charset="0"/>
              <a:buNone/>
              <a:defRPr sz="2133" kern="1200">
                <a:solidFill>
                  <a:schemeClr val="tx1"/>
                </a:solidFill>
                <a:latin typeface="+mn-lt"/>
                <a:ea typeface="+mn-ea"/>
                <a:cs typeface="+mn-cs"/>
              </a:defRPr>
            </a:lvl6pPr>
            <a:lvl7pPr algn="ctr" defTabSz="1219076" eaLnBrk="1" hangingPunct="1" indent="0" latinLnBrk="0" marL="3657231" rtl="0">
              <a:lnSpc>
                <a:spcPct val="90000"/>
              </a:lnSpc>
              <a:spcBef>
                <a:spcPts val="667"/>
              </a:spcBef>
              <a:buFont typeface="Arial" panose="020B0604020202020204" pitchFamily="34" charset="0"/>
              <a:buNone/>
              <a:defRPr sz="2133" kern="1200">
                <a:solidFill>
                  <a:schemeClr val="tx1"/>
                </a:solidFill>
                <a:latin typeface="+mn-lt"/>
                <a:ea typeface="+mn-ea"/>
                <a:cs typeface="+mn-cs"/>
              </a:defRPr>
            </a:lvl7pPr>
            <a:lvl8pPr algn="ctr" defTabSz="1219076" eaLnBrk="1" hangingPunct="1" indent="0" latinLnBrk="0" marL="4266768" rtl="0">
              <a:lnSpc>
                <a:spcPct val="90000"/>
              </a:lnSpc>
              <a:spcBef>
                <a:spcPts val="667"/>
              </a:spcBef>
              <a:buFont typeface="Arial" panose="020B0604020202020204" pitchFamily="34" charset="0"/>
              <a:buNone/>
              <a:defRPr sz="2133" kern="1200">
                <a:solidFill>
                  <a:schemeClr val="tx1"/>
                </a:solidFill>
                <a:latin typeface="+mn-lt"/>
                <a:ea typeface="+mn-ea"/>
                <a:cs typeface="+mn-cs"/>
              </a:defRPr>
            </a:lvl8pPr>
            <a:lvl9pPr algn="ctr" defTabSz="1219076" eaLnBrk="1" hangingPunct="1" indent="0" latinLnBrk="0" marL="4876306" rtl="0">
              <a:lnSpc>
                <a:spcPct val="90000"/>
              </a:lnSpc>
              <a:spcBef>
                <a:spcPts val="667"/>
              </a:spcBef>
              <a:buFont typeface="Arial" panose="020B0604020202020204" pitchFamily="34" charset="0"/>
              <a:buNone/>
              <a:defRPr sz="2133" kern="1200">
                <a:solidFill>
                  <a:schemeClr val="tx1"/>
                </a:solidFill>
                <a:latin typeface="+mn-lt"/>
                <a:ea typeface="+mn-ea"/>
                <a:cs typeface="+mn-cs"/>
              </a:defRPr>
            </a:lvl9pPr>
          </a:lstStyle>
          <a:p>
            <a:pPr algn="l" indent="-205740" marL="205740">
              <a:spcBef>
                <a:spcPts val="0"/>
              </a:spcBef>
              <a:buSzPct val="95000"/>
            </a:pPr>
            <a:r>
              <a:rPr b="1" dirty="0" sz="1350" lang="en-US" err="1"/>
              <a:t>Satisfibale</a:t>
            </a:r>
            <a:r>
              <a:rPr dirty="0" sz="1350" lang="en-US"/>
              <a:t>: A compound proposition is </a:t>
            </a:r>
            <a:r>
              <a:rPr dirty="0" sz="1350" lang="en-US" err="1"/>
              <a:t>satisfiable</a:t>
            </a:r>
            <a:r>
              <a:rPr dirty="0" sz="1350" lang="en-US"/>
              <a:t> if there is an assignment of truth values to its variables that makes it output </a:t>
            </a:r>
            <a:r>
              <a:rPr b="1" dirty="0" sz="1350" lang="en-US"/>
              <a:t>true</a:t>
            </a:r>
            <a:r>
              <a:rPr dirty="0" sz="1350" lang="en-US"/>
              <a:t>.</a:t>
            </a:r>
            <a:endParaRPr dirty="0" sz="1350" lang="en-US"/>
          </a:p>
          <a:p>
            <a:pPr algn="l" indent="-205740" marL="205740">
              <a:spcBef>
                <a:spcPts val="0"/>
              </a:spcBef>
              <a:buSzPct val="95000"/>
            </a:pPr>
            <a:endParaRPr dirty="0" sz="1350" lang="en-US"/>
          </a:p>
          <a:p>
            <a:pPr algn="l" indent="-205740" marL="205740">
              <a:spcBef>
                <a:spcPts val="0"/>
              </a:spcBef>
              <a:buSzPct val="95000"/>
            </a:pPr>
            <a:r>
              <a:rPr b="1" dirty="0" sz="1350" lang="en-US" err="1"/>
              <a:t>UnSatisfiable</a:t>
            </a:r>
            <a:r>
              <a:rPr b="1" dirty="0" sz="1350" lang="en-US"/>
              <a:t>: </a:t>
            </a:r>
            <a:r>
              <a:rPr dirty="0" sz="1350" lang="en-US"/>
              <a:t>If no such assignments exists i.e. compound proposition is equivalent to </a:t>
            </a:r>
            <a:r>
              <a:rPr b="1" dirty="0" sz="1350" lang="en-US"/>
              <a:t>CONTRADICTION</a:t>
            </a:r>
            <a:r>
              <a:rPr dirty="0" sz="1350" lang="en-US"/>
              <a:t>, then compound proposition is </a:t>
            </a:r>
            <a:r>
              <a:rPr b="1" dirty="0" sz="1350" lang="en-US" err="1"/>
              <a:t>unsatisfiable</a:t>
            </a:r>
            <a:r>
              <a:rPr dirty="0" sz="1350" lang="en-US"/>
              <a:t> .</a:t>
            </a:r>
            <a:endParaRPr dirty="0" sz="1350" lang="en-US"/>
          </a:p>
          <a:p>
            <a:pPr algn="l" indent="-205740" marL="205740">
              <a:spcBef>
                <a:spcPts val="0"/>
              </a:spcBef>
              <a:buSzPct val="95000"/>
            </a:pPr>
            <a:endParaRPr dirty="0" sz="1350" lang="en-US"/>
          </a:p>
          <a:p>
            <a:pPr algn="l" indent="-205740" marL="205740">
              <a:spcBef>
                <a:spcPts val="0"/>
              </a:spcBef>
              <a:buSzPct val="95000"/>
            </a:pPr>
            <a:r>
              <a:rPr b="1" dirty="0" sz="1350" lang="en-US"/>
              <a:t>Solution</a:t>
            </a:r>
            <a:r>
              <a:rPr dirty="0" sz="1350" lang="en-US"/>
              <a:t>: Such assignment of truth value which makes a compound proposition </a:t>
            </a:r>
            <a:r>
              <a:rPr dirty="0" sz="1350" lang="en-US" err="1"/>
              <a:t>satisfiable</a:t>
            </a:r>
            <a:r>
              <a:rPr dirty="0" sz="1350" lang="en-US"/>
              <a:t> is called a solution of proposition.</a:t>
            </a:r>
            <a:endParaRPr dirty="0" sz="1350" lang="en-US"/>
          </a:p>
          <a:p>
            <a:pPr algn="l" indent="-205740" marL="205740">
              <a:spcBef>
                <a:spcPts val="0"/>
              </a:spcBef>
              <a:buSzPct val="95000"/>
            </a:pPr>
            <a:endParaRPr dirty="0" sz="1350" lang="en-US"/>
          </a:p>
          <a:p>
            <a:pPr algn="l" indent="-205740" marL="205740">
              <a:spcBef>
                <a:spcPts val="0"/>
              </a:spcBef>
              <a:buSzPct val="95000"/>
            </a:pPr>
            <a:r>
              <a:rPr dirty="0" sz="1350" lang="en-US"/>
              <a:t>A </a:t>
            </a:r>
            <a:r>
              <a:rPr b="1" dirty="0" sz="1350" lang="en-US"/>
              <a:t>TRUTH TABLE </a:t>
            </a:r>
            <a:r>
              <a:rPr dirty="0" sz="1350" lang="en-US"/>
              <a:t>can be used to determine whether a compound propositions is </a:t>
            </a:r>
            <a:r>
              <a:rPr dirty="0" sz="1350" lang="en-US" err="1"/>
              <a:t>satisfiable</a:t>
            </a:r>
            <a:r>
              <a:rPr dirty="0" sz="1350" lang="en-US"/>
              <a:t> . </a:t>
            </a:r>
            <a:endParaRPr dirty="0" sz="1350" lang="en-US"/>
          </a:p>
        </p:txBody>
      </p:sp>
      <mc:AlternateContent xmlns:mc="http://schemas.openxmlformats.org/markup-compatibility/2006">
        <mc:Choice xmlns:p14="http://schemas.microsoft.com/office/powerpoint/2010/main" Requires="p14">
          <p:contentPart p14:bwMode="auto" r:id="rId3">
            <p14:nvContentPartPr>
              <p14:cNvPr id="2097257" name="Ink 2"/>
              <p14:cNvContentPartPr/>
              <p14:nvPr/>
            </p14:nvContentPartPr>
            <p14:xfrm>
              <a:off x="1417590" y="1279260"/>
              <a:ext cx="6081277" cy="4078755"/>
            </p14:xfrm>
          </p:contentPart>
        </mc:Choice>
        <mc:Fallback>
          <p:pic>
            <p:nvPicPr>
              <p:cNvPr id="2097257" name="Ink 2"/>
              <p:cNvPicPr>
                <a:picLocks/>
              </p:cNvPicPr>
              <p:nvPr/>
            </p:nvPicPr>
            <p:blipFill>
              <a:blip xmlns:r="http://schemas.openxmlformats.org/officeDocument/2006/relationships" r:embed="rId4"/>
              <a:stretch>
                <a:fillRect/>
              </a:stretch>
            </p:blipFill>
            <p:spPr>
              <a:xfrm>
                <a:off x="1417590" y="1279260"/>
                <a:ext cx="6081277" cy="4078755"/>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58" name="Ink 4"/>
              <p14:cNvContentPartPr/>
              <p14:nvPr/>
            </p14:nvContentPartPr>
            <p14:xfrm>
              <a:off x="1208306" y="3253128"/>
              <a:ext cx="2285566" cy="653214"/>
            </p14:xfrm>
          </p:contentPart>
        </mc:Choice>
        <mc:Fallback>
          <p:pic>
            <p:nvPicPr>
              <p:cNvPr id="209725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09" name="Rectangle 6"/>
          <p:cNvSpPr/>
          <p:nvPr/>
        </p:nvSpPr>
        <p:spPr>
          <a:xfrm>
            <a:off x="1575611" y="5482553"/>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10" name="Google Shape;573;p58"/>
          <p:cNvSpPr txBox="1"/>
          <p:nvPr/>
        </p:nvSpPr>
        <p:spPr>
          <a:xfrm>
            <a:off x="4435795" y="2110383"/>
            <a:ext cx="3471862" cy="237179"/>
          </a:xfrm>
          <a:prstGeom prst="rect"/>
          <a:noFill/>
          <a:ln>
            <a:noFill/>
          </a:ln>
        </p:spPr>
        <p:txBody>
          <a:bodyPr anchor="b" anchorCtr="0" bIns="0" lIns="0" rIns="0" rtlCol="0" spcFirstLastPara="1" tIns="34275" vert="horz" wrap="square">
            <a:normAutofit/>
          </a:bodyPr>
          <a:lstStyle>
            <a:lvl1pPr algn="ctr" defTabSz="1219076" eaLnBrk="1" hangingPunct="1" latinLnBrk="0" rtl="0">
              <a:lnSpc>
                <a:spcPct val="90000"/>
              </a:lnSpc>
              <a:spcBef>
                <a:spcPct val="0"/>
              </a:spcBef>
              <a:buNone/>
              <a:defRPr sz="8000" kern="1200">
                <a:solidFill>
                  <a:schemeClr val="tx1"/>
                </a:solidFill>
                <a:latin typeface="+mj-lt"/>
                <a:ea typeface="+mj-ea"/>
                <a:cs typeface="+mj-cs"/>
              </a:defRPr>
            </a:lvl1pPr>
          </a:lstStyle>
          <a:p>
            <a:pPr algn="l">
              <a:spcBef>
                <a:spcPts val="0"/>
              </a:spcBef>
              <a:buClr>
                <a:schemeClr val="dk2"/>
              </a:buClr>
              <a:buSzPts val="5000"/>
            </a:pPr>
            <a:endParaRPr dirty="0" sz="6000" lang="en-US"/>
          </a:p>
        </p:txBody>
      </p:sp>
      <p:sp>
        <p:nvSpPr>
          <p:cNvPr id="1048711" name="Rectangle 1"/>
          <p:cNvSpPr/>
          <p:nvPr/>
        </p:nvSpPr>
        <p:spPr>
          <a:xfrm>
            <a:off x="2713807" y="1531217"/>
            <a:ext cx="3606646" cy="701040"/>
          </a:xfrm>
          <a:prstGeom prst="rect"/>
        </p:spPr>
        <p:txBody>
          <a:bodyPr wrap="square">
            <a:spAutoFit/>
          </a:bodyPr>
          <a:p>
            <a:r>
              <a:rPr dirty="0" sz="2025" lang="pt-BR">
                <a:solidFill>
                  <a:srgbClr val="3D3D4E"/>
                </a:solidFill>
                <a:latin typeface="KaTeX_Main"/>
              </a:rPr>
              <a:t>(</a:t>
            </a:r>
            <a:r>
              <a:rPr dirty="0" sz="2025" i="1" lang="pt-BR">
                <a:solidFill>
                  <a:srgbClr val="3D3D4E"/>
                </a:solidFill>
                <a:latin typeface="KaTeX_Math"/>
              </a:rPr>
              <a:t>p </a:t>
            </a:r>
            <a:r>
              <a:rPr dirty="0" sz="2025" lang="pt-BR">
                <a:solidFill>
                  <a:srgbClr val="3D3D4E"/>
                </a:solidFill>
                <a:latin typeface="KaTeX_Main"/>
              </a:rPr>
              <a:t>∨ ¬</a:t>
            </a:r>
            <a:r>
              <a:rPr dirty="0" sz="2025" i="1" lang="pt-BR">
                <a:solidFill>
                  <a:srgbClr val="3D3D4E"/>
                </a:solidFill>
                <a:latin typeface="KaTeX_Math"/>
              </a:rPr>
              <a:t>q</a:t>
            </a:r>
            <a:r>
              <a:rPr dirty="0" sz="2025" lang="pt-BR">
                <a:solidFill>
                  <a:srgbClr val="3D3D4E"/>
                </a:solidFill>
                <a:latin typeface="KaTeX_Main"/>
              </a:rPr>
              <a:t>)  ∧  (</a:t>
            </a:r>
            <a:r>
              <a:rPr dirty="0" sz="2025" i="1" lang="pt-BR">
                <a:solidFill>
                  <a:srgbClr val="3D3D4E"/>
                </a:solidFill>
                <a:latin typeface="KaTeX_Math"/>
              </a:rPr>
              <a:t>q </a:t>
            </a:r>
            <a:r>
              <a:rPr dirty="0" sz="2025" lang="pt-BR">
                <a:solidFill>
                  <a:srgbClr val="3D3D4E"/>
                </a:solidFill>
                <a:latin typeface="KaTeX_Main"/>
              </a:rPr>
              <a:t>∨ ¬</a:t>
            </a:r>
            <a:r>
              <a:rPr dirty="0" sz="2025" i="1" lang="pt-BR">
                <a:solidFill>
                  <a:srgbClr val="3D3D4E"/>
                </a:solidFill>
                <a:latin typeface="KaTeX_Math"/>
              </a:rPr>
              <a:t>r</a:t>
            </a:r>
            <a:r>
              <a:rPr dirty="0" sz="2025" lang="pt-BR">
                <a:solidFill>
                  <a:srgbClr val="3D3D4E"/>
                </a:solidFill>
                <a:latin typeface="KaTeX_Main"/>
              </a:rPr>
              <a:t>)  ∧	(</a:t>
            </a:r>
            <a:r>
              <a:rPr dirty="0" sz="2025" i="1" lang="pt-BR">
                <a:solidFill>
                  <a:srgbClr val="3D3D4E"/>
                </a:solidFill>
                <a:latin typeface="KaTeX_Math"/>
              </a:rPr>
              <a:t>r </a:t>
            </a:r>
            <a:r>
              <a:rPr dirty="0" sz="2025" lang="pt-BR">
                <a:solidFill>
                  <a:srgbClr val="3D3D4E"/>
                </a:solidFill>
                <a:latin typeface="KaTeX_Main"/>
              </a:rPr>
              <a:t>∨ ¬</a:t>
            </a:r>
            <a:r>
              <a:rPr dirty="0" sz="2025" i="1" lang="pt-BR">
                <a:solidFill>
                  <a:srgbClr val="3D3D4E"/>
                </a:solidFill>
                <a:latin typeface="KaTeX_Math"/>
              </a:rPr>
              <a:t>p</a:t>
            </a:r>
            <a:r>
              <a:rPr dirty="0" sz="2025" lang="pt-BR">
                <a:solidFill>
                  <a:srgbClr val="3D3D4E"/>
                </a:solidFill>
                <a:latin typeface="KaTeX_Main"/>
              </a:rPr>
              <a:t>)</a:t>
            </a:r>
            <a:endParaRPr dirty="0" sz="2025" lang="en-US"/>
          </a:p>
        </p:txBody>
      </p:sp>
      <p:pic>
        <p:nvPicPr>
          <p:cNvPr id="2097259" name="Picture 3"/>
          <p:cNvPicPr>
            <a:picLocks noChangeAspect="1"/>
          </p:cNvPicPr>
          <p:nvPr/>
        </p:nvPicPr>
        <p:blipFill>
          <a:blip xmlns:r="http://schemas.openxmlformats.org/officeDocument/2006/relationships" r:embed="rId3"/>
          <a:stretch>
            <a:fillRect/>
          </a:stretch>
        </p:blipFill>
        <p:spPr>
          <a:xfrm>
            <a:off x="1573481" y="2347562"/>
            <a:ext cx="6298915" cy="1978969"/>
          </a:xfrm>
          <a:prstGeom prst="rect"/>
        </p:spPr>
      </p:pic>
      <mc:AlternateContent xmlns:mc="http://schemas.openxmlformats.org/markup-compatibility/2006">
        <mc:Choice xmlns:p14="http://schemas.microsoft.com/office/powerpoint/2010/main" Requires="p14">
          <p:contentPart p14:bwMode="auto" r:id="rId4">
            <p14:nvContentPartPr>
              <p14:cNvPr id="2097260" name="Ink 2"/>
              <p14:cNvContentPartPr/>
              <p14:nvPr/>
            </p14:nvContentPartPr>
            <p14:xfrm>
              <a:off x="1745842" y="1185502"/>
              <a:ext cx="6121372" cy="3121132"/>
            </p14:xfrm>
          </p:contentPart>
        </mc:Choice>
        <mc:Fallback>
          <p:pic>
            <p:nvPicPr>
              <p:cNvPr id="2097260" name="Ink 2"/>
              <p:cNvPicPr>
                <a:picLocks/>
              </p:cNvPicPr>
              <p:nvPr/>
            </p:nvPicPr>
            <p:blipFill>
              <a:blip xmlns:r="http://schemas.openxmlformats.org/officeDocument/2006/relationships" r:embed="rId5"/>
              <a:stretch>
                <a:fillRect/>
              </a:stretch>
            </p:blipFill>
            <p:spPr>
              <a:xfrm>
                <a:off x="1745842" y="1185502"/>
                <a:ext cx="6121372" cy="3121132"/>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61" name="Ink 4"/>
              <p14:cNvContentPartPr/>
              <p14:nvPr/>
            </p14:nvContentPartPr>
            <p14:xfrm>
              <a:off x="1208306" y="3253128"/>
              <a:ext cx="2285566" cy="653214"/>
            </p14:xfrm>
          </p:contentPart>
        </mc:Choice>
        <mc:Fallback>
          <p:pic>
            <p:nvPicPr>
              <p:cNvPr id="209726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12" name="Rectangle 5"/>
          <p:cNvSpPr/>
          <p:nvPr/>
        </p:nvSpPr>
        <p:spPr>
          <a:xfrm>
            <a:off x="3550493" y="920579"/>
            <a:ext cx="2026858" cy="519372"/>
          </a:xfrm>
          <a:prstGeom prst="rect"/>
        </p:spPr>
        <p:txBody>
          <a:bodyPr wrap="square">
            <a:spAutoFit/>
          </a:bodyPr>
          <a:p>
            <a:pPr>
              <a:buClr>
                <a:schemeClr val="dk2"/>
              </a:buClr>
              <a:buSzPts val="5000"/>
            </a:pPr>
            <a:r>
              <a:rPr b="1" dirty="0" sz="3037" lang="en-US"/>
              <a:t>Notation</a:t>
            </a:r>
            <a:endParaRPr b="1" dirty="0" sz="3037" lang="en-US"/>
          </a:p>
        </p:txBody>
      </p:sp>
      <p:sp>
        <p:nvSpPr>
          <p:cNvPr id="1048713" name="Rectangle 6"/>
          <p:cNvSpPr/>
          <p:nvPr/>
        </p:nvSpPr>
        <p:spPr>
          <a:xfrm>
            <a:off x="1575611" y="5482553"/>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14" name="Google Shape;573;p58"/>
          <p:cNvSpPr txBox="1"/>
          <p:nvPr/>
        </p:nvSpPr>
        <p:spPr>
          <a:xfrm>
            <a:off x="4435795" y="2110383"/>
            <a:ext cx="3471862" cy="237179"/>
          </a:xfrm>
          <a:prstGeom prst="rect"/>
          <a:noFill/>
          <a:ln>
            <a:noFill/>
          </a:ln>
        </p:spPr>
        <p:txBody>
          <a:bodyPr anchor="b" anchorCtr="0" bIns="0" lIns="0" rIns="0" rtlCol="0" spcFirstLastPara="1" tIns="34275" vert="horz" wrap="square">
            <a:normAutofit/>
          </a:bodyPr>
          <a:lstStyle>
            <a:lvl1pPr algn="ctr" defTabSz="1219076" eaLnBrk="1" hangingPunct="1" latinLnBrk="0" rtl="0">
              <a:lnSpc>
                <a:spcPct val="90000"/>
              </a:lnSpc>
              <a:spcBef>
                <a:spcPct val="0"/>
              </a:spcBef>
              <a:buNone/>
              <a:defRPr sz="8000" kern="1200">
                <a:solidFill>
                  <a:schemeClr val="tx1"/>
                </a:solidFill>
                <a:latin typeface="+mj-lt"/>
                <a:ea typeface="+mj-ea"/>
                <a:cs typeface="+mj-cs"/>
              </a:defRPr>
            </a:lvl1pPr>
          </a:lstStyle>
          <a:p>
            <a:pPr algn="l">
              <a:spcBef>
                <a:spcPts val="0"/>
              </a:spcBef>
              <a:buClr>
                <a:schemeClr val="dk2"/>
              </a:buClr>
              <a:buSzPts val="5000"/>
            </a:pPr>
            <a:endParaRPr dirty="0" sz="6000" lang="en-US"/>
          </a:p>
        </p:txBody>
      </p:sp>
      <p:pic>
        <p:nvPicPr>
          <p:cNvPr id="2097262" name="Google Shape;574;p58" descr="addin_tmp.png"/>
          <p:cNvPicPr preferRelativeResize="0">
            <a:picLocks/>
          </p:cNvPicPr>
          <p:nvPr/>
        </p:nvPicPr>
        <p:blipFill rotWithShape="1">
          <a:blip xmlns:r="http://schemas.openxmlformats.org/officeDocument/2006/relationships" r:embed="rId3">
            <a:alphaModFix/>
          </a:blip>
          <a:srcRect/>
          <a:stretch>
            <a:fillRect/>
          </a:stretch>
        </p:blipFill>
        <p:spPr>
          <a:xfrm>
            <a:off x="2738379" y="1504549"/>
            <a:ext cx="3258512" cy="443496"/>
          </a:xfrm>
          <a:prstGeom prst="rect"/>
          <a:noFill/>
          <a:ln>
            <a:noFill/>
          </a:ln>
        </p:spPr>
      </p:pic>
      <p:pic>
        <p:nvPicPr>
          <p:cNvPr id="2097263" name="Google Shape;575;p58" descr="addin_tmp.png"/>
          <p:cNvPicPr preferRelativeResize="0">
            <a:picLocks/>
          </p:cNvPicPr>
          <p:nvPr/>
        </p:nvPicPr>
        <p:blipFill rotWithShape="1">
          <a:blip xmlns:r="http://schemas.openxmlformats.org/officeDocument/2006/relationships" r:embed="rId4">
            <a:alphaModFix/>
          </a:blip>
          <a:srcRect/>
          <a:stretch>
            <a:fillRect/>
          </a:stretch>
        </p:blipFill>
        <p:spPr>
          <a:xfrm>
            <a:off x="2738379" y="2283051"/>
            <a:ext cx="3267603" cy="362850"/>
          </a:xfrm>
          <a:prstGeom prst="rect"/>
          <a:noFill/>
          <a:ln>
            <a:noFill/>
          </a:ln>
        </p:spPr>
      </p:pic>
      <p:pic>
        <p:nvPicPr>
          <p:cNvPr id="2097264" name="Google Shape;583;p59" descr="new_figure_3_1.jpg"/>
          <p:cNvPicPr preferRelativeResize="0">
            <a:picLocks/>
          </p:cNvPicPr>
          <p:nvPr/>
        </p:nvPicPr>
        <p:blipFill rotWithShape="1">
          <a:blip xmlns:r="http://schemas.openxmlformats.org/officeDocument/2006/relationships" r:embed="rId5">
            <a:alphaModFix/>
          </a:blip>
          <a:srcRect/>
          <a:stretch>
            <a:fillRect/>
          </a:stretch>
        </p:blipFill>
        <p:spPr>
          <a:xfrm>
            <a:off x="4968922" y="3318567"/>
            <a:ext cx="2414211" cy="2072412"/>
          </a:xfrm>
          <a:prstGeom prst="rect"/>
          <a:noFill/>
          <a:ln>
            <a:noFill/>
          </a:ln>
        </p:spPr>
      </p:pic>
      <p:pic>
        <p:nvPicPr>
          <p:cNvPr id="2097265" name="Picture 1"/>
          <p:cNvPicPr>
            <a:picLocks noChangeAspect="1"/>
          </p:cNvPicPr>
          <p:nvPr/>
        </p:nvPicPr>
        <p:blipFill>
          <a:blip xmlns:r="http://schemas.openxmlformats.org/officeDocument/2006/relationships" r:embed="rId6"/>
          <a:stretch>
            <a:fillRect/>
          </a:stretch>
        </p:blipFill>
        <p:spPr>
          <a:xfrm>
            <a:off x="1955218" y="3272431"/>
            <a:ext cx="2266791" cy="2210121"/>
          </a:xfrm>
          <a:prstGeom prst="rect"/>
        </p:spPr>
      </p:pic>
      <p:sp>
        <p:nvSpPr>
          <p:cNvPr id="1048715" name="Rectangle 2"/>
          <p:cNvSpPr/>
          <p:nvPr/>
        </p:nvSpPr>
        <p:spPr>
          <a:xfrm>
            <a:off x="1955218" y="2897709"/>
            <a:ext cx="2492047" cy="358140"/>
          </a:xfrm>
          <a:prstGeom prst="rect"/>
        </p:spPr>
        <p:txBody>
          <a:bodyPr wrap="none">
            <a:spAutoFit/>
          </a:bodyPr>
          <a:p>
            <a:r>
              <a:rPr b="1" dirty="0" sz="1800" lang="en-US"/>
              <a:t>The n-Queens Problem</a:t>
            </a:r>
            <a:endParaRPr b="1" dirty="0" sz="1800" lang="en-US"/>
          </a:p>
        </p:txBody>
      </p:sp>
      <p:sp>
        <p:nvSpPr>
          <p:cNvPr id="1048716" name="Rectangle 3"/>
          <p:cNvSpPr/>
          <p:nvPr/>
        </p:nvSpPr>
        <p:spPr>
          <a:xfrm>
            <a:off x="5678168" y="2867009"/>
            <a:ext cx="1109980" cy="408939"/>
          </a:xfrm>
          <a:prstGeom prst="rect"/>
        </p:spPr>
        <p:txBody>
          <a:bodyPr wrap="none">
            <a:spAutoFit/>
          </a:bodyPr>
          <a:p>
            <a:r>
              <a:rPr b="1" dirty="0" sz="2250" lang="en-US"/>
              <a:t>Sudoku</a:t>
            </a:r>
            <a:endParaRPr b="1" dirty="0" sz="2250" lang="en-US"/>
          </a:p>
        </p:txBody>
      </p:sp>
      <mc:AlternateContent xmlns:mc="http://schemas.openxmlformats.org/markup-compatibility/2006">
        <mc:Choice xmlns:p14="http://schemas.microsoft.com/office/powerpoint/2010/main" Requires="p14">
          <p:contentPart p14:bwMode="auto" r:id="rId7">
            <p14:nvContentPartPr>
              <p14:cNvPr id="2097266" name="Ink 7"/>
              <p14:cNvContentPartPr/>
              <p14:nvPr/>
            </p14:nvContentPartPr>
            <p14:xfrm>
              <a:off x="2576295" y="937642"/>
              <a:ext cx="4654665" cy="1781595"/>
            </p14:xfrm>
          </p:contentPart>
        </mc:Choice>
        <mc:Fallback>
          <p:pic>
            <p:nvPicPr>
              <p:cNvPr id="2097266" name="Ink 7"/>
              <p:cNvPicPr>
                <a:picLocks/>
              </p:cNvPicPr>
              <p:nvPr/>
            </p:nvPicPr>
            <p:blipFill>
              <a:blip xmlns:r="http://schemas.openxmlformats.org/officeDocument/2006/relationships" r:embed="rId8"/>
              <a:stretch>
                <a:fillRect/>
              </a:stretch>
            </p:blipFill>
            <p:spPr>
              <a:xfrm>
                <a:off x="2576295" y="937642"/>
                <a:ext cx="4654665" cy="1781595"/>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67" name="Ink 4"/>
              <p14:cNvContentPartPr/>
              <p14:nvPr/>
            </p14:nvContentPartPr>
            <p14:xfrm>
              <a:off x="1208306" y="3253128"/>
              <a:ext cx="2285566" cy="653214"/>
            </p14:xfrm>
          </p:contentPart>
        </mc:Choice>
        <mc:Fallback>
          <p:pic>
            <p:nvPicPr>
              <p:cNvPr id="209726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17" name="Rectangle 5"/>
          <p:cNvSpPr/>
          <p:nvPr/>
        </p:nvSpPr>
        <p:spPr>
          <a:xfrm>
            <a:off x="2676237" y="921645"/>
            <a:ext cx="3480125" cy="402513"/>
          </a:xfrm>
          <a:prstGeom prst="rect"/>
        </p:spPr>
        <p:txBody>
          <a:bodyPr wrap="square">
            <a:spAutoFit/>
          </a:bodyPr>
          <a:p>
            <a:pPr>
              <a:buClr>
                <a:schemeClr val="dk2"/>
              </a:buClr>
              <a:buSzPts val="5000"/>
            </a:pPr>
            <a:r>
              <a:rPr b="1" dirty="0" sz="2277" lang="en-US">
                <a:solidFill>
                  <a:srgbClr val="C00000"/>
                </a:solidFill>
                <a:effectLst>
                  <a:outerShdw algn="tl" blurRad="38100" dir="2700000" dist="38100">
                    <a:srgbClr val="000000">
                      <a:alpha val="43137"/>
                    </a:srgbClr>
                  </a:outerShdw>
                </a:effectLst>
              </a:rPr>
              <a:t>Predicates and Quantifiers</a:t>
            </a:r>
            <a:endParaRPr b="1" dirty="0" sz="2277" lang="en-US">
              <a:solidFill>
                <a:srgbClr val="C00000"/>
              </a:solidFill>
              <a:effectLst>
                <a:outerShdw algn="tl" blurRad="38100" dir="2700000" dist="38100">
                  <a:srgbClr val="000000">
                    <a:alpha val="43137"/>
                  </a:srgbClr>
                </a:outerShdw>
              </a:effectLst>
            </a:endParaRPr>
          </a:p>
        </p:txBody>
      </p:sp>
      <p:sp>
        <p:nvSpPr>
          <p:cNvPr id="1048718" name="Rectangle 6"/>
          <p:cNvSpPr/>
          <p:nvPr/>
        </p:nvSpPr>
        <p:spPr>
          <a:xfrm>
            <a:off x="1742930" y="5546116"/>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19" name="Rectangle 8"/>
          <p:cNvSpPr/>
          <p:nvPr/>
        </p:nvSpPr>
        <p:spPr>
          <a:xfrm>
            <a:off x="1977527" y="1638414"/>
            <a:ext cx="5405839" cy="3863340"/>
          </a:xfrm>
          <a:prstGeom prst="rect"/>
        </p:spPr>
        <p:txBody>
          <a:bodyPr wrap="square">
            <a:spAutoFit/>
          </a:bodyPr>
          <a:p>
            <a:r>
              <a:rPr dirty="0" sz="1800" lang="en-US"/>
              <a:t>I am going to teach you Discrete Math.</a:t>
            </a:r>
            <a:endParaRPr dirty="0" sz="1800" lang="en-US"/>
          </a:p>
          <a:p>
            <a:endParaRPr dirty="0" sz="1800" lang="en-US"/>
          </a:p>
          <a:p>
            <a:endParaRPr dirty="0" sz="1800" lang="en-US"/>
          </a:p>
          <a:p>
            <a:endParaRPr dirty="0" sz="1800" lang="en-US"/>
          </a:p>
          <a:p>
            <a:r>
              <a:rPr dirty="0" sz="1800" lang="en-US"/>
              <a:t>x &gt; 10</a:t>
            </a:r>
            <a:endParaRPr dirty="0" sz="1800" lang="en-US"/>
          </a:p>
          <a:p>
            <a:endParaRPr dirty="0" sz="1800" lang="en-US"/>
          </a:p>
          <a:p>
            <a:r>
              <a:rPr dirty="0" sz="1800" lang="en-US"/>
              <a:t>Predicate Function:</a:t>
            </a:r>
            <a:endParaRPr dirty="0" sz="1800" lang="en-US"/>
          </a:p>
          <a:p>
            <a:r>
              <a:rPr dirty="0" sz="1800" lang="en-US"/>
              <a:t>After assigning its become Proposition.</a:t>
            </a:r>
            <a:endParaRPr dirty="0" sz="1800" lang="en-US"/>
          </a:p>
          <a:p>
            <a:r>
              <a:rPr dirty="0" sz="1800" lang="en-US"/>
              <a:t>Truth Value:</a:t>
            </a:r>
            <a:endParaRPr dirty="0" sz="1800" lang="en-US"/>
          </a:p>
          <a:p>
            <a:endParaRPr dirty="0" sz="1800" lang="en-US"/>
          </a:p>
          <a:p>
            <a:r>
              <a:rPr b="1" dirty="0" sz="2475" lang="en-US">
                <a:effectLst>
                  <a:outerShdw algn="tl" blurRad="38100" dir="2700000" dist="38100">
                    <a:srgbClr val="000000">
                      <a:alpha val="43137"/>
                    </a:srgbClr>
                  </a:outerShdw>
                </a:effectLst>
              </a:rPr>
              <a:t>“Quantifier”</a:t>
            </a:r>
            <a:endParaRPr b="1" dirty="0" sz="2475" lang="en-US">
              <a:effectLst>
                <a:outerShdw algn="tl" blurRad="38100" dir="2700000" dist="38100">
                  <a:srgbClr val="000000">
                    <a:alpha val="43137"/>
                  </a:srgbClr>
                </a:outerShdw>
              </a:effectLst>
            </a:endParaRPr>
          </a:p>
          <a:p>
            <a:endParaRPr dirty="0" sz="1800" lang="en-US"/>
          </a:p>
          <a:p>
            <a:endParaRPr dirty="0" sz="3200" lang="en-US"/>
          </a:p>
        </p:txBody>
      </p:sp>
      <mc:AlternateContent xmlns:mc="http://schemas.openxmlformats.org/markup-compatibility/2006">
        <mc:Choice xmlns:p14="http://schemas.microsoft.com/office/powerpoint/2010/main" Requires="p14">
          <p:contentPart p14:bwMode="auto" r:id="rId3">
            <p14:nvContentPartPr>
              <p14:cNvPr id="2097268" name="Ink 1"/>
              <p14:cNvContentPartPr/>
              <p14:nvPr/>
            </p14:nvContentPartPr>
            <p14:xfrm>
              <a:off x="1538077" y="1587262"/>
              <a:ext cx="5304487" cy="3127815"/>
            </p14:xfrm>
          </p:contentPart>
        </mc:Choice>
        <mc:Fallback>
          <p:pic>
            <p:nvPicPr>
              <p:cNvPr id="2097268" name="Ink 1"/>
              <p:cNvPicPr>
                <a:picLocks/>
              </p:cNvPicPr>
              <p:nvPr/>
            </p:nvPicPr>
            <p:blipFill>
              <a:blip xmlns:r="http://schemas.openxmlformats.org/officeDocument/2006/relationships" r:embed="rId4"/>
              <a:stretch>
                <a:fillRect/>
              </a:stretch>
            </p:blipFill>
            <p:spPr>
              <a:xfrm>
                <a:off x="1538077" y="1587262"/>
                <a:ext cx="5304487" cy="3127815"/>
              </a:xfrm>
              <a:prstGeom prst="rect"/>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69" name="Ink 4"/>
              <p14:cNvContentPartPr/>
              <p14:nvPr/>
            </p14:nvContentPartPr>
            <p14:xfrm>
              <a:off x="1208306" y="3253128"/>
              <a:ext cx="2285566" cy="653214"/>
            </p14:xfrm>
          </p:contentPart>
        </mc:Choice>
        <mc:Fallback>
          <p:pic>
            <p:nvPicPr>
              <p:cNvPr id="209726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20" name="Rectangle 5"/>
          <p:cNvSpPr/>
          <p:nvPr/>
        </p:nvSpPr>
        <p:spPr>
          <a:xfrm>
            <a:off x="3742120" y="908698"/>
            <a:ext cx="2036226" cy="519372"/>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Predicates</a:t>
            </a:r>
            <a:endParaRPr b="1" dirty="0" sz="3037" lang="en-US">
              <a:solidFill>
                <a:srgbClr val="C00000"/>
              </a:solidFill>
              <a:effectLst>
                <a:outerShdw algn="tl" blurRad="38100" dir="2700000" dist="38100">
                  <a:srgbClr val="000000">
                    <a:alpha val="43137"/>
                  </a:srgbClr>
                </a:outerShdw>
              </a:effectLst>
            </a:endParaRPr>
          </a:p>
        </p:txBody>
      </p:sp>
      <p:sp>
        <p:nvSpPr>
          <p:cNvPr id="1048721" name="Rectangle 6"/>
          <p:cNvSpPr/>
          <p:nvPr/>
        </p:nvSpPr>
        <p:spPr>
          <a:xfrm>
            <a:off x="1742930" y="5546116"/>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22" name="Rectangle 1"/>
          <p:cNvSpPr/>
          <p:nvPr/>
        </p:nvSpPr>
        <p:spPr>
          <a:xfrm>
            <a:off x="1335107" y="1724634"/>
            <a:ext cx="6203185" cy="1021433"/>
          </a:xfrm>
          <a:prstGeom prst="rect"/>
        </p:spPr>
        <p:txBody>
          <a:bodyPr wrap="square">
            <a:spAutoFit/>
          </a:bodyPr>
          <a:p>
            <a:pPr algn="just"/>
            <a:r>
              <a:rPr dirty="0" sz="1575" lang="en-US">
                <a:solidFill>
                  <a:srgbClr val="202124"/>
                </a:solidFill>
                <a:latin typeface="arial" panose="020B0604020202020204" pitchFamily="34" charset="0"/>
              </a:rPr>
              <a:t>A predicate is </a:t>
            </a:r>
            <a:r>
              <a:rPr b="1" dirty="0" sz="1575" lang="en-US">
                <a:solidFill>
                  <a:srgbClr val="202124"/>
                </a:solidFill>
                <a:latin typeface="arial" panose="020B0604020202020204" pitchFamily="34" charset="0"/>
              </a:rPr>
              <a:t>a sentence that contains a finite number of variables and becomes a statement when specific values are substituted for the variables</a:t>
            </a:r>
            <a:r>
              <a:rPr dirty="0" sz="1575" lang="en-US">
                <a:solidFill>
                  <a:srgbClr val="202124"/>
                </a:solidFill>
                <a:latin typeface="arial" panose="020B0604020202020204" pitchFamily="34" charset="0"/>
              </a:rPr>
              <a:t>. The domain of a predicate variable is the set of all values that may be substituted in place of the variable.</a:t>
            </a:r>
            <a:endParaRPr dirty="0" sz="1575" lang="en-US"/>
          </a:p>
        </p:txBody>
      </p:sp>
      <p:pic>
        <p:nvPicPr>
          <p:cNvPr id="2097270" name="Picture 2"/>
          <p:cNvPicPr>
            <a:picLocks noChangeAspect="1"/>
          </p:cNvPicPr>
          <p:nvPr/>
        </p:nvPicPr>
        <p:blipFill>
          <a:blip xmlns:r="http://schemas.openxmlformats.org/officeDocument/2006/relationships" r:embed="rId3"/>
          <a:stretch>
            <a:fillRect/>
          </a:stretch>
        </p:blipFill>
        <p:spPr>
          <a:xfrm>
            <a:off x="1538395" y="4136954"/>
            <a:ext cx="6135085" cy="1392314"/>
          </a:xfrm>
          <a:prstGeom prst="rect"/>
        </p:spPr>
      </p:pic>
      <p:sp>
        <p:nvSpPr>
          <p:cNvPr id="1048723" name="Rectangle 3"/>
          <p:cNvSpPr/>
          <p:nvPr/>
        </p:nvSpPr>
        <p:spPr>
          <a:xfrm>
            <a:off x="1647537" y="2809607"/>
            <a:ext cx="5735829" cy="1209040"/>
          </a:xfrm>
          <a:prstGeom prst="rect"/>
        </p:spPr>
        <p:txBody>
          <a:bodyPr wrap="square">
            <a:spAutoFit/>
          </a:bodyPr>
          <a:p>
            <a:pPr algn="ctr"/>
            <a:r>
              <a:rPr dirty="0" sz="1350" lang="en-US">
                <a:solidFill>
                  <a:schemeClr val="accent2"/>
                </a:solidFill>
              </a:rPr>
              <a:t>Property of subject expression that contain variables</a:t>
            </a:r>
            <a:endParaRPr dirty="0" sz="1350" lang="en-US">
              <a:solidFill>
                <a:schemeClr val="accent2"/>
              </a:solidFill>
            </a:endParaRPr>
          </a:p>
          <a:p>
            <a:pPr algn="ctr"/>
            <a:r>
              <a:rPr dirty="0" sz="1350" lang="en-US">
                <a:solidFill>
                  <a:schemeClr val="accent2"/>
                </a:solidFill>
              </a:rPr>
              <a:t>Why do we study it in DM, [to deal with variables]</a:t>
            </a:r>
            <a:endParaRPr dirty="0" sz="1350" lang="en-US">
              <a:solidFill>
                <a:schemeClr val="accent2"/>
              </a:solidFill>
            </a:endParaRPr>
          </a:p>
          <a:p>
            <a:pPr algn="ctr"/>
            <a:r>
              <a:rPr dirty="0" sz="1350" lang="en-US">
                <a:solidFill>
                  <a:schemeClr val="accent2"/>
                </a:solidFill>
              </a:rPr>
              <a:t>Propositional Function</a:t>
            </a:r>
            <a:endParaRPr dirty="0" sz="1350" lang="en-US">
              <a:solidFill>
                <a:schemeClr val="accent2"/>
              </a:solidFill>
            </a:endParaRPr>
          </a:p>
          <a:p>
            <a:pPr algn="ctr"/>
            <a:r>
              <a:rPr dirty="0" sz="1350" lang="en-US">
                <a:solidFill>
                  <a:schemeClr val="accent2"/>
                </a:solidFill>
              </a:rPr>
              <a:t>Predicate is also called propositional Function</a:t>
            </a:r>
            <a:endParaRPr dirty="0" sz="1350" lang="en-US">
              <a:solidFill>
                <a:schemeClr val="accent2"/>
              </a:solidFill>
            </a:endParaRPr>
          </a:p>
          <a:p>
            <a:pPr algn="ctr"/>
            <a:endParaRPr dirty="0" sz="900" lang="en-US">
              <a:solidFill>
                <a:schemeClr val="accent2"/>
              </a:solidFill>
            </a:endParaRPr>
          </a:p>
          <a:p>
            <a:pPr algn="ctr"/>
            <a:r>
              <a:rPr b="1" dirty="0" sz="1575" lang="en-US">
                <a:solidFill>
                  <a:schemeClr val="accent2"/>
                </a:solidFill>
              </a:rPr>
              <a:t>Denote: P(Variable)</a:t>
            </a:r>
            <a:endParaRPr b="1" dirty="0" sz="1575" lang="en-US">
              <a:solidFill>
                <a:schemeClr val="accent2"/>
              </a:solidFill>
            </a:endParaRPr>
          </a:p>
        </p:txBody>
      </p:sp>
      <p:sp>
        <p:nvSpPr>
          <p:cNvPr id="1048724" name="Rectangle 7"/>
          <p:cNvSpPr/>
          <p:nvPr/>
        </p:nvSpPr>
        <p:spPr>
          <a:xfrm>
            <a:off x="1575611" y="1371114"/>
            <a:ext cx="6060655" cy="233717"/>
          </a:xfrm>
          <a:prstGeom prst="rect"/>
        </p:spPr>
        <p:txBody>
          <a:bodyPr wrap="square">
            <a:spAutoFit/>
          </a:bodyPr>
          <a:p>
            <a:pPr algn="just"/>
            <a:r>
              <a:rPr b="1" dirty="0" sz="1181" lang="en-US">
                <a:solidFill>
                  <a:schemeClr val="accent6"/>
                </a:solidFill>
                <a:latin typeface="inter-regular"/>
              </a:rPr>
              <a:t>Predicate Logic deals with predicates, which are propositions, consist of variables.</a:t>
            </a:r>
            <a:endParaRPr b="1" dirty="0" sz="1181" lang="en-US">
              <a:solidFill>
                <a:schemeClr val="accent6"/>
              </a:solidFill>
              <a:latin typeface="inter-regular"/>
            </a:endParaRPr>
          </a:p>
        </p:txBody>
      </p:sp>
      <mc:AlternateContent xmlns:mc="http://schemas.openxmlformats.org/markup-compatibility/2006">
        <mc:Choice xmlns:p14="http://schemas.microsoft.com/office/powerpoint/2010/main" Requires="p14">
          <p:contentPart p14:bwMode="auto" r:id="rId4">
            <p14:nvContentPartPr>
              <p14:cNvPr id="2097271" name="Ink 8"/>
              <p14:cNvContentPartPr/>
              <p14:nvPr/>
            </p14:nvContentPartPr>
            <p14:xfrm>
              <a:off x="1571692" y="1593945"/>
              <a:ext cx="5913810" cy="3931537"/>
            </p14:xfrm>
          </p:contentPart>
        </mc:Choice>
        <mc:Fallback>
          <p:pic>
            <p:nvPicPr>
              <p:cNvPr id="2097271" name="Ink 8"/>
              <p:cNvPicPr>
                <a:picLocks/>
              </p:cNvPicPr>
              <p:nvPr/>
            </p:nvPicPr>
            <p:blipFill>
              <a:blip xmlns:r="http://schemas.openxmlformats.org/officeDocument/2006/relationships" r:embed="rId5"/>
              <a:stretch>
                <a:fillRect/>
              </a:stretch>
            </p:blipFill>
            <p:spPr>
              <a:xfrm>
                <a:off x="1571692" y="1593945"/>
                <a:ext cx="5913810" cy="3931537"/>
              </a:xfrm>
              <a:prstGeom prst="rect"/>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E4DE"/>
        </a:solidFill>
      </p:bgPr>
    </p:bg>
    <p:spTree>
      <p:nvGrpSpPr>
        <p:cNvPr id="8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79" name="Ink 4"/>
              <p14:cNvContentPartPr/>
              <p14:nvPr/>
            </p14:nvContentPartPr>
            <p14:xfrm>
              <a:off x="1208306" y="3253128"/>
              <a:ext cx="2285566" cy="653214"/>
            </p14:xfrm>
          </p:contentPart>
        </mc:Choice>
        <mc:Fallback>
          <p:pic>
            <p:nvPicPr>
              <p:cNvPr id="209717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19" name="Rectangle 2"/>
          <p:cNvSpPr/>
          <p:nvPr/>
        </p:nvSpPr>
        <p:spPr>
          <a:xfrm>
            <a:off x="1575610" y="5514413"/>
            <a:ext cx="6190790" cy="594360"/>
          </a:xfrm>
          <a:prstGeom prst="rect"/>
        </p:spPr>
        <p:txBody>
          <a:bodyPr wrap="square">
            <a:spAutoFit/>
          </a:bodyPr>
          <a:p>
            <a:r>
              <a:rPr b="1" dirty="0" sz="1350" lang="en-US">
                <a:solidFill>
                  <a:srgbClr val="C00000"/>
                </a:solidFill>
                <a:effectLst>
                  <a:outerShdw algn="tl" blurRad="38100" dir="2700000" dist="38100">
                    <a:srgbClr val="000000">
                      <a:alpha val="43137"/>
                    </a:srgbClr>
                  </a:outerShdw>
                </a:effectLst>
              </a:rPr>
              <a:t>FREE:  </a:t>
            </a:r>
            <a:r>
              <a:rPr b="1" dirty="0" sz="1125" lang="en-US">
                <a:solidFill>
                  <a:srgbClr val="00B050"/>
                </a:solidFill>
              </a:rPr>
              <a:t>For Complete Playlist: 	        https://www.youtube.com/c/FahadHussaintutorial/playlists</a:t>
            </a:r>
            <a:endParaRPr b="1" dirty="0" sz="1125" lang="en-US">
              <a:solidFill>
                <a:srgbClr val="00B050"/>
              </a:solidFill>
            </a:endParaRPr>
          </a:p>
          <a:p>
            <a:r>
              <a:rPr b="1" dirty="0" sz="1125" lang="en-US">
                <a:solidFill>
                  <a:srgbClr val="00B050"/>
                </a:solidFill>
              </a:rPr>
              <a:t>	     For Code, Slide and Books:	 https://fahadhussaincs.blogspot.com/</a:t>
            </a:r>
            <a:endParaRPr b="1" dirty="0" sz="1125" lang="en-US">
              <a:solidFill>
                <a:srgbClr val="00B050"/>
              </a:solidFill>
            </a:endParaRPr>
          </a:p>
        </p:txBody>
      </p:sp>
      <p:sp>
        <p:nvSpPr>
          <p:cNvPr id="1048620" name="Rectangle 1"/>
          <p:cNvSpPr/>
          <p:nvPr/>
        </p:nvSpPr>
        <p:spPr>
          <a:xfrm>
            <a:off x="1575610" y="1015235"/>
            <a:ext cx="6190790" cy="1865947"/>
          </a:xfrm>
          <a:prstGeom prst="rect"/>
        </p:spPr>
        <p:txBody>
          <a:bodyPr wrap="square">
            <a:spAutoFit/>
          </a:bodyPr>
          <a:p>
            <a:pPr algn="just"/>
            <a:r>
              <a:rPr b="1" dirty="0" sz="2250" lang="en-US">
                <a:effectLst>
                  <a:outerShdw algn="tl" blurRad="38100" dir="2700000" dist="38100">
                    <a:srgbClr val="000000">
                      <a:alpha val="43137"/>
                    </a:srgbClr>
                  </a:outerShdw>
                </a:effectLst>
              </a:rPr>
              <a:t>Logic: </a:t>
            </a:r>
            <a:r>
              <a:rPr dirty="0" sz="1518" lang="en-US"/>
              <a:t>Logic is the study of reasoning. It is the basic on which all the sentence are build. OR Correct and Incorrect reasoning.</a:t>
            </a:r>
            <a:endParaRPr dirty="0" sz="1518" lang="en-US"/>
          </a:p>
          <a:p>
            <a:pPr algn="just"/>
            <a:endParaRPr b="1" dirty="0" sz="1518" lang="en-US">
              <a:effectLst>
                <a:outerShdw algn="tl" blurRad="38100" dir="2700000" dist="38100">
                  <a:srgbClr val="000000">
                    <a:alpha val="43137"/>
                  </a:srgbClr>
                </a:outerShdw>
              </a:effectLst>
            </a:endParaRPr>
          </a:p>
          <a:p>
            <a:pPr algn="just"/>
            <a:r>
              <a:rPr dirty="0" sz="1518" lang="en-US"/>
              <a:t>A</a:t>
            </a:r>
            <a:r>
              <a:rPr dirty="0" sz="2250" lang="en-US"/>
              <a:t> </a:t>
            </a:r>
            <a:r>
              <a:rPr b="1" dirty="0" sz="2250" lang="en-US">
                <a:effectLst>
                  <a:outerShdw algn="tl" blurRad="38100" dir="2700000" dist="38100">
                    <a:srgbClr val="000000">
                      <a:alpha val="43137"/>
                    </a:srgbClr>
                  </a:outerShdw>
                </a:effectLst>
              </a:rPr>
              <a:t>proposition</a:t>
            </a:r>
            <a:r>
              <a:rPr dirty="0" sz="2250" lang="en-US"/>
              <a:t> </a:t>
            </a:r>
            <a:r>
              <a:rPr dirty="0" sz="1518" lang="en-US"/>
              <a:t>is a declarative sentence (that is, a sentence that declares a fact) that is either true or false, but not both.</a:t>
            </a:r>
            <a:endParaRPr dirty="0" sz="1518" lang="en-US"/>
          </a:p>
          <a:p>
            <a:pPr algn="just"/>
            <a:r>
              <a:rPr b="1" dirty="0" sz="1518" lang="en-US"/>
              <a:t>		</a:t>
            </a:r>
            <a:r>
              <a:rPr b="1" dirty="0" sz="1518" lang="en-US">
                <a:solidFill>
                  <a:srgbClr val="7030A0"/>
                </a:solidFill>
              </a:rPr>
              <a:t> Imperative 				</a:t>
            </a:r>
            <a:r>
              <a:rPr b="1" dirty="0" sz="1518" lang="en-US"/>
              <a:t>	Declarative					</a:t>
            </a:r>
            <a:r>
              <a:rPr b="1" dirty="0" sz="1518" lang="en-US">
                <a:solidFill>
                  <a:schemeClr val="accent4"/>
                </a:solidFill>
              </a:rPr>
              <a:t>Interrogative</a:t>
            </a:r>
            <a:r>
              <a:rPr b="1" dirty="0" sz="1518" lang="en-US"/>
              <a:t>			 	</a:t>
            </a:r>
            <a:endParaRPr b="1" dirty="0" sz="1518" lang="en-US"/>
          </a:p>
        </p:txBody>
      </p:sp>
      <p:sp>
        <p:nvSpPr>
          <p:cNvPr id="1048621" name="Rectangle 3"/>
          <p:cNvSpPr/>
          <p:nvPr/>
        </p:nvSpPr>
        <p:spPr>
          <a:xfrm>
            <a:off x="1459154" y="2866638"/>
            <a:ext cx="2905812" cy="2707640"/>
          </a:xfrm>
          <a:prstGeom prst="rect"/>
        </p:spPr>
        <p:txBody>
          <a:bodyPr wrap="square">
            <a:spAutoFit/>
          </a:bodyPr>
          <a:p>
            <a:pPr indent="-257175" marL="257175">
              <a:buAutoNum type="arabicPeriod"/>
            </a:pPr>
            <a:r>
              <a:rPr b="1" dirty="0" sz="1800" lang="en-US"/>
              <a:t>What time is it?</a:t>
            </a:r>
            <a:endParaRPr b="1" dirty="0" sz="1800" lang="en-US"/>
          </a:p>
          <a:p>
            <a:pPr indent="-257175" marL="257175">
              <a:buAutoNum type="arabicPeriod"/>
            </a:pPr>
            <a:r>
              <a:rPr b="1" dirty="0" sz="1800" lang="en-US"/>
              <a:t>Read this carefully. </a:t>
            </a:r>
            <a:endParaRPr b="1" dirty="0" sz="1800" lang="en-US"/>
          </a:p>
          <a:p>
            <a:pPr indent="-257175" marL="257175">
              <a:buAutoNum type="arabicPeriod"/>
            </a:pPr>
            <a:r>
              <a:rPr b="1" dirty="0" sz="1800" lang="en-US"/>
              <a:t>x + 1 = 2.</a:t>
            </a:r>
            <a:endParaRPr b="1" dirty="0" sz="1800" lang="en-US"/>
          </a:p>
          <a:p>
            <a:pPr indent="-257175" marL="257175">
              <a:buAutoNum type="arabicPeriod"/>
            </a:pPr>
            <a:r>
              <a:rPr b="1" dirty="0" sz="1800" lang="en-US"/>
              <a:t> x + y = z</a:t>
            </a:r>
            <a:endParaRPr b="1" dirty="0" sz="1800" lang="en-US"/>
          </a:p>
          <a:p>
            <a:pPr indent="-257175" marL="257175">
              <a:buAutoNum type="arabicPeriod"/>
            </a:pPr>
            <a:r>
              <a:rPr b="1" dirty="0" sz="1800" lang="en-US"/>
              <a:t>I am in Class.</a:t>
            </a:r>
            <a:endParaRPr b="1" dirty="0" sz="1800" lang="en-US"/>
          </a:p>
          <a:p>
            <a:pPr indent="-257175" marL="257175">
              <a:buAutoNum type="arabicPeriod"/>
            </a:pPr>
            <a:r>
              <a:rPr b="1" dirty="0" sz="1800" lang="en-US"/>
              <a:t>Cat is bigger than Rat.</a:t>
            </a:r>
            <a:endParaRPr b="1" dirty="0" sz="1800" lang="en-US"/>
          </a:p>
          <a:p>
            <a:pPr indent="-257175" marL="257175">
              <a:buAutoNum type="arabicPeriod"/>
            </a:pPr>
            <a:r>
              <a:rPr b="1" dirty="0" sz="1800" lang="en-US"/>
              <a:t>1 + 2 = 5</a:t>
            </a:r>
            <a:endParaRPr b="1" dirty="0" sz="1800" lang="en-US"/>
          </a:p>
          <a:p>
            <a:pPr indent="-257175" marL="257175">
              <a:buAutoNum type="arabicPeriod"/>
            </a:pPr>
            <a:r>
              <a:rPr b="1" dirty="0" sz="1800" lang="en-US"/>
              <a:t>2 + 2 = 5</a:t>
            </a:r>
            <a:endParaRPr b="1" dirty="0" sz="1800" lang="en-US"/>
          </a:p>
          <a:p>
            <a:pPr indent="-257175" marL="257175">
              <a:buAutoNum type="arabicPeriod"/>
            </a:pPr>
            <a:endParaRPr b="1" dirty="0" sz="3200" lang="en-US"/>
          </a:p>
        </p:txBody>
      </p:sp>
      <p:sp>
        <p:nvSpPr>
          <p:cNvPr id="1048622" name="Rectangle 6"/>
          <p:cNvSpPr/>
          <p:nvPr/>
        </p:nvSpPr>
        <p:spPr>
          <a:xfrm>
            <a:off x="5131639" y="4494007"/>
            <a:ext cx="2775548" cy="929640"/>
          </a:xfrm>
          <a:prstGeom prst="rect"/>
        </p:spPr>
        <p:txBody>
          <a:bodyPr wrap="square">
            <a:spAutoFit/>
          </a:bodyPr>
          <a:p>
            <a:r>
              <a:rPr b="1" dirty="0" sz="2025" lang="en-US">
                <a:effectLst>
                  <a:outerShdw algn="tl" blurRad="38100" dir="2700000" dist="38100">
                    <a:srgbClr val="000000">
                      <a:alpha val="43137"/>
                    </a:srgbClr>
                  </a:outerShdw>
                </a:effectLst>
              </a:rPr>
              <a:t>Propositional Logic:</a:t>
            </a:r>
            <a:endParaRPr b="1" dirty="0" sz="2025" lang="en-US">
              <a:effectLst>
                <a:outerShdw algn="tl" blurRad="38100" dir="2700000" dist="38100">
                  <a:srgbClr val="000000">
                    <a:alpha val="43137"/>
                  </a:srgbClr>
                </a:outerShdw>
              </a:effectLst>
            </a:endParaRPr>
          </a:p>
          <a:p>
            <a:r>
              <a:rPr dirty="0" sz="1800" lang="en-US">
                <a:solidFill>
                  <a:srgbClr val="C00000"/>
                </a:solidFill>
              </a:rPr>
              <a:t>The area of logic that deals with propositions.</a:t>
            </a:r>
            <a:endParaRPr dirty="0" sz="1800" lang="en-US">
              <a:solidFill>
                <a:srgbClr val="C00000"/>
              </a:solidFill>
            </a:endParaRPr>
          </a:p>
        </p:txBody>
      </p:sp>
      <mc:AlternateContent xmlns:mc="http://schemas.openxmlformats.org/markup-compatibility/2006">
        <mc:Choice xmlns:p14="http://schemas.microsoft.com/office/powerpoint/2010/main" Requires="p14">
          <p:contentPart p14:bwMode="auto" r:id="rId3">
            <p14:nvContentPartPr>
              <p14:cNvPr id="2097180" name="Ink 7"/>
              <p14:cNvContentPartPr/>
              <p14:nvPr/>
            </p14:nvContentPartPr>
            <p14:xfrm>
              <a:off x="1256805" y="1044765"/>
              <a:ext cx="6449625" cy="4407007"/>
            </p14:xfrm>
          </p:contentPart>
        </mc:Choice>
        <mc:Fallback>
          <p:pic>
            <p:nvPicPr>
              <p:cNvPr id="2097180" name="Ink 7"/>
              <p:cNvPicPr>
                <a:picLocks/>
              </p:cNvPicPr>
              <p:nvPr/>
            </p:nvPicPr>
            <p:blipFill>
              <a:blip xmlns:r="http://schemas.openxmlformats.org/officeDocument/2006/relationships" r:embed="rId4"/>
              <a:stretch>
                <a:fillRect/>
              </a:stretch>
            </p:blipFill>
            <p:spPr>
              <a:xfrm>
                <a:off x="1256805" y="1044765"/>
                <a:ext cx="6449625" cy="4407007"/>
              </a:xfrm>
              <a:prstGeom prst="rect"/>
            </p:spPr>
          </p:pic>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1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72" name="Ink 4"/>
              <p14:cNvContentPartPr/>
              <p14:nvPr/>
            </p14:nvContentPartPr>
            <p14:xfrm>
              <a:off x="1208306" y="3253128"/>
              <a:ext cx="2285566" cy="653214"/>
            </p14:xfrm>
          </p:contentPart>
        </mc:Choice>
        <mc:Fallback>
          <p:pic>
            <p:nvPicPr>
              <p:cNvPr id="209727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25" name="Rectangle 6"/>
          <p:cNvSpPr/>
          <p:nvPr/>
        </p:nvSpPr>
        <p:spPr>
          <a:xfrm>
            <a:off x="1687157" y="5457765"/>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73" name="Picture 2"/>
          <p:cNvPicPr>
            <a:picLocks noChangeAspect="1"/>
          </p:cNvPicPr>
          <p:nvPr/>
        </p:nvPicPr>
        <p:blipFill>
          <a:blip xmlns:r="http://schemas.openxmlformats.org/officeDocument/2006/relationships" r:embed="rId3"/>
          <a:stretch>
            <a:fillRect/>
          </a:stretch>
        </p:blipFill>
        <p:spPr>
          <a:xfrm>
            <a:off x="2033697" y="1800486"/>
            <a:ext cx="4928273" cy="3060016"/>
          </a:xfrm>
          <a:prstGeom prst="rect"/>
        </p:spPr>
      </p:pic>
      <p:sp>
        <p:nvSpPr>
          <p:cNvPr id="1048726" name="Rectangle 7"/>
          <p:cNvSpPr/>
          <p:nvPr/>
        </p:nvSpPr>
        <p:spPr>
          <a:xfrm>
            <a:off x="3742120" y="908698"/>
            <a:ext cx="2036226" cy="519372"/>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Predicates</a:t>
            </a:r>
            <a:endParaRPr b="1" dirty="0" sz="3037" lang="en-US">
              <a:solidFill>
                <a:srgbClr val="C00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274" name="Ink 1"/>
              <p14:cNvContentPartPr/>
              <p14:nvPr/>
            </p14:nvContentPartPr>
            <p14:xfrm>
              <a:off x="2073892" y="2082780"/>
              <a:ext cx="4581157" cy="2612250"/>
            </p14:xfrm>
          </p:contentPart>
        </mc:Choice>
        <mc:Fallback>
          <p:pic>
            <p:nvPicPr>
              <p:cNvPr id="2097274" name="Ink 1"/>
              <p:cNvPicPr>
                <a:picLocks/>
              </p:cNvPicPr>
              <p:nvPr/>
            </p:nvPicPr>
            <p:blipFill>
              <a:blip xmlns:r="http://schemas.openxmlformats.org/officeDocument/2006/relationships" r:embed="rId5"/>
              <a:stretch>
                <a:fillRect/>
              </a:stretch>
            </p:blipFill>
            <p:spPr>
              <a:xfrm>
                <a:off x="2073892" y="2082780"/>
                <a:ext cx="4581157" cy="2612250"/>
              </a:xfrm>
              <a:prstGeom prst="rect"/>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75" name="Ink 4"/>
              <p14:cNvContentPartPr/>
              <p14:nvPr/>
            </p14:nvContentPartPr>
            <p14:xfrm>
              <a:off x="1208306" y="3253128"/>
              <a:ext cx="2285566" cy="653214"/>
            </p14:xfrm>
          </p:contentPart>
        </mc:Choice>
        <mc:Fallback>
          <p:pic>
            <p:nvPicPr>
              <p:cNvPr id="209727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27" name="Rectangle 6"/>
          <p:cNvSpPr/>
          <p:nvPr/>
        </p:nvSpPr>
        <p:spPr>
          <a:xfrm>
            <a:off x="1663548"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76" name="Picture 7"/>
          <p:cNvPicPr>
            <a:picLocks noChangeAspect="1"/>
          </p:cNvPicPr>
          <p:nvPr/>
        </p:nvPicPr>
        <p:blipFill>
          <a:blip xmlns:r="http://schemas.openxmlformats.org/officeDocument/2006/relationships" r:embed="rId3"/>
          <a:stretch>
            <a:fillRect/>
          </a:stretch>
        </p:blipFill>
        <p:spPr>
          <a:xfrm>
            <a:off x="1289368" y="1346676"/>
            <a:ext cx="6490608" cy="4076589"/>
          </a:xfrm>
          <a:prstGeom prst="rect"/>
        </p:spPr>
      </p:pic>
      <p:sp>
        <p:nvSpPr>
          <p:cNvPr id="1048728" name="Rectangle 8"/>
          <p:cNvSpPr/>
          <p:nvPr/>
        </p:nvSpPr>
        <p:spPr>
          <a:xfrm>
            <a:off x="3742120" y="908698"/>
            <a:ext cx="2036226" cy="519372"/>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Predicates</a:t>
            </a:r>
            <a:endParaRPr b="1" dirty="0" sz="3037" lang="en-US">
              <a:solidFill>
                <a:srgbClr val="C00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277" name="Ink 1"/>
              <p14:cNvContentPartPr/>
              <p14:nvPr/>
            </p14:nvContentPartPr>
            <p14:xfrm>
              <a:off x="1484617" y="1439842"/>
              <a:ext cx="5766592" cy="3476115"/>
            </p14:xfrm>
          </p:contentPart>
        </mc:Choice>
        <mc:Fallback>
          <p:pic>
            <p:nvPicPr>
              <p:cNvPr id="2097277" name="Ink 1"/>
              <p:cNvPicPr>
                <a:picLocks/>
              </p:cNvPicPr>
              <p:nvPr/>
            </p:nvPicPr>
            <p:blipFill>
              <a:blip xmlns:r="http://schemas.openxmlformats.org/officeDocument/2006/relationships" r:embed="rId5"/>
              <a:stretch>
                <a:fillRect/>
              </a:stretch>
            </p:blipFill>
            <p:spPr>
              <a:xfrm>
                <a:off x="1484617" y="1439842"/>
                <a:ext cx="5766592" cy="3476115"/>
              </a:xfrm>
              <a:prstGeom prst="rect"/>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78" name="Ink 4"/>
              <p14:cNvContentPartPr/>
              <p14:nvPr/>
            </p14:nvContentPartPr>
            <p14:xfrm>
              <a:off x="1208306" y="3253128"/>
              <a:ext cx="2285566" cy="653214"/>
            </p14:xfrm>
          </p:contentPart>
        </mc:Choice>
        <mc:Fallback>
          <p:pic>
            <p:nvPicPr>
              <p:cNvPr id="209727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29" name="Rectangle 5"/>
          <p:cNvSpPr/>
          <p:nvPr/>
        </p:nvSpPr>
        <p:spPr>
          <a:xfrm>
            <a:off x="2728249" y="915094"/>
            <a:ext cx="4137006" cy="432810"/>
          </a:xfrm>
          <a:prstGeom prst="rect"/>
        </p:spPr>
        <p:txBody>
          <a:bodyPr wrap="square">
            <a:spAutoFit/>
          </a:bodyPr>
          <a:p>
            <a:pPr>
              <a:buClr>
                <a:schemeClr val="dk2"/>
              </a:buClr>
              <a:buSzPts val="5000"/>
            </a:pPr>
            <a:r>
              <a:rPr b="1" dirty="0" sz="2277" lang="en-US">
                <a:effectLst>
                  <a:outerShdw algn="tl" blurRad="38100" dir="2700000" dist="38100">
                    <a:srgbClr val="000000">
                      <a:alpha val="43137"/>
                    </a:srgbClr>
                  </a:outerShdw>
                </a:effectLst>
              </a:rPr>
              <a:t>Predicates and </a:t>
            </a:r>
            <a:r>
              <a:rPr b="1" dirty="0" sz="2475" lang="en-US">
                <a:solidFill>
                  <a:srgbClr val="C00000"/>
                </a:solidFill>
                <a:effectLst>
                  <a:outerShdw algn="tl" blurRad="38100" dir="2700000" dist="38100">
                    <a:srgbClr val="000000">
                      <a:alpha val="43137"/>
                    </a:srgbClr>
                  </a:outerShdw>
                </a:effectLst>
              </a:rPr>
              <a:t>Quantifiers</a:t>
            </a:r>
            <a:endParaRPr b="1" dirty="0" sz="2475" lang="en-US">
              <a:solidFill>
                <a:srgbClr val="C00000"/>
              </a:solidFill>
              <a:effectLst>
                <a:outerShdw algn="tl" blurRad="38100" dir="2700000" dist="38100">
                  <a:srgbClr val="000000">
                    <a:alpha val="43137"/>
                  </a:srgbClr>
                </a:outerShdw>
              </a:effectLst>
            </a:endParaRPr>
          </a:p>
        </p:txBody>
      </p:sp>
      <p:sp>
        <p:nvSpPr>
          <p:cNvPr id="1048730" name="Rectangle 6"/>
          <p:cNvSpPr/>
          <p:nvPr/>
        </p:nvSpPr>
        <p:spPr>
          <a:xfrm>
            <a:off x="1701357" y="557033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31" name="Rectangle 1"/>
          <p:cNvSpPr/>
          <p:nvPr/>
        </p:nvSpPr>
        <p:spPr>
          <a:xfrm>
            <a:off x="1447281" y="1317609"/>
            <a:ext cx="6444867" cy="1259840"/>
          </a:xfrm>
          <a:prstGeom prst="rect"/>
        </p:spPr>
        <p:txBody>
          <a:bodyPr wrap="square">
            <a:spAutoFit/>
          </a:bodyPr>
          <a:p>
            <a:r>
              <a:rPr dirty="0" sz="1575" lang="en-US"/>
              <a:t>The variable of predicates is quantified by quantifiers. There are two types of quantifier in predicate logic - Existential Quantifier and Universal Quantifier.</a:t>
            </a:r>
            <a:endParaRPr dirty="0" sz="1575" lang="en-US"/>
          </a:p>
          <a:p>
            <a:endParaRPr b="1" dirty="0" sz="3200" lang="en-US"/>
          </a:p>
        </p:txBody>
      </p:sp>
      <p:pic>
        <p:nvPicPr>
          <p:cNvPr id="2097279" name="Picture 2"/>
          <p:cNvPicPr>
            <a:picLocks noChangeAspect="1"/>
          </p:cNvPicPr>
          <p:nvPr/>
        </p:nvPicPr>
        <p:blipFill>
          <a:blip xmlns:r="http://schemas.openxmlformats.org/officeDocument/2006/relationships" r:embed="rId3"/>
          <a:stretch>
            <a:fillRect/>
          </a:stretch>
        </p:blipFill>
        <p:spPr>
          <a:xfrm>
            <a:off x="1992498" y="3108183"/>
            <a:ext cx="4381343" cy="2462154"/>
          </a:xfrm>
          <a:prstGeom prst="rect"/>
        </p:spPr>
      </p:pic>
      <p:pic>
        <p:nvPicPr>
          <p:cNvPr id="2097280" name="Picture 7"/>
          <p:cNvPicPr>
            <a:picLocks noChangeAspect="1"/>
          </p:cNvPicPr>
          <p:nvPr/>
        </p:nvPicPr>
        <p:blipFill>
          <a:blip xmlns:r="http://schemas.openxmlformats.org/officeDocument/2006/relationships" r:embed="rId4"/>
          <a:stretch>
            <a:fillRect/>
          </a:stretch>
        </p:blipFill>
        <p:spPr>
          <a:xfrm>
            <a:off x="1573443" y="1817273"/>
            <a:ext cx="5848509" cy="1320024"/>
          </a:xfrm>
          <a:prstGeom prst="rect"/>
        </p:spPr>
      </p:pic>
      <mc:AlternateContent xmlns:mc="http://schemas.openxmlformats.org/markup-compatibility/2006">
        <mc:Choice xmlns:p14="http://schemas.microsoft.com/office/powerpoint/2010/main" Requires="p14">
          <p:contentPart p14:bwMode="auto" r:id="rId5">
            <p14:nvContentPartPr>
              <p14:cNvPr id="2097281" name="Ink 3"/>
              <p14:cNvContentPartPr/>
              <p14:nvPr/>
            </p14:nvContentPartPr>
            <p14:xfrm>
              <a:off x="1464570" y="1218915"/>
              <a:ext cx="6188400" cy="4279837"/>
            </p14:xfrm>
          </p:contentPart>
        </mc:Choice>
        <mc:Fallback>
          <p:pic>
            <p:nvPicPr>
              <p:cNvPr id="2097281" name="Ink 3"/>
              <p:cNvPicPr>
                <a:picLocks/>
              </p:cNvPicPr>
              <p:nvPr/>
            </p:nvPicPr>
            <p:blipFill>
              <a:blip xmlns:r="http://schemas.openxmlformats.org/officeDocument/2006/relationships" r:embed="rId6"/>
              <a:stretch>
                <a:fillRect/>
              </a:stretch>
            </p:blipFill>
            <p:spPr>
              <a:xfrm>
                <a:off x="1464570" y="1218915"/>
                <a:ext cx="6188400" cy="4279837"/>
              </a:xfrm>
              <a:prstGeom prst="rect"/>
            </p:spPr>
          </p:pic>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82" name="Ink 4"/>
              <p14:cNvContentPartPr/>
              <p14:nvPr/>
            </p14:nvContentPartPr>
            <p14:xfrm>
              <a:off x="1208306" y="3253128"/>
              <a:ext cx="2285566" cy="653214"/>
            </p14:xfrm>
          </p:contentPart>
        </mc:Choice>
        <mc:Fallback>
          <p:pic>
            <p:nvPicPr>
              <p:cNvPr id="209728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32" name="Rectangle 6"/>
          <p:cNvSpPr/>
          <p:nvPr/>
        </p:nvSpPr>
        <p:spPr>
          <a:xfrm>
            <a:off x="1662369" y="5557316"/>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33" name="Rectangle 7"/>
          <p:cNvSpPr/>
          <p:nvPr/>
        </p:nvSpPr>
        <p:spPr>
          <a:xfrm>
            <a:off x="3742120" y="908698"/>
            <a:ext cx="2036226" cy="9804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Quantifiers</a:t>
            </a:r>
            <a:endParaRPr b="1" dirty="0" sz="3037" lang="en-US">
              <a:solidFill>
                <a:srgbClr val="C00000"/>
              </a:solidFill>
              <a:effectLst>
                <a:outerShdw algn="tl" blurRad="38100" dir="2700000" dist="38100">
                  <a:srgbClr val="000000">
                    <a:alpha val="43137"/>
                  </a:srgbClr>
                </a:outerShdw>
              </a:effectLst>
            </a:endParaRPr>
          </a:p>
        </p:txBody>
      </p:sp>
      <p:pic>
        <p:nvPicPr>
          <p:cNvPr id="2097283" name="Picture 1"/>
          <p:cNvPicPr>
            <a:picLocks noChangeAspect="1"/>
          </p:cNvPicPr>
          <p:nvPr/>
        </p:nvPicPr>
        <p:blipFill>
          <a:blip xmlns:r="http://schemas.openxmlformats.org/officeDocument/2006/relationships" r:embed="rId3"/>
          <a:stretch>
            <a:fillRect/>
          </a:stretch>
        </p:blipFill>
        <p:spPr>
          <a:xfrm>
            <a:off x="1250921" y="1817993"/>
            <a:ext cx="6602239" cy="1000809"/>
          </a:xfrm>
          <a:prstGeom prst="rect"/>
        </p:spPr>
      </p:pic>
      <p:pic>
        <p:nvPicPr>
          <p:cNvPr id="2097284" name="Picture 2"/>
          <p:cNvPicPr>
            <a:picLocks noChangeAspect="1"/>
          </p:cNvPicPr>
          <p:nvPr/>
        </p:nvPicPr>
        <p:blipFill>
          <a:blip xmlns:r="http://schemas.openxmlformats.org/officeDocument/2006/relationships" r:embed="rId4"/>
          <a:stretch>
            <a:fillRect/>
          </a:stretch>
        </p:blipFill>
        <p:spPr>
          <a:xfrm>
            <a:off x="1143000" y="3365466"/>
            <a:ext cx="6665684" cy="1217619"/>
          </a:xfrm>
          <a:prstGeom prst="rect"/>
        </p:spPr>
      </p:pic>
      <mc:AlternateContent xmlns:mc="http://schemas.openxmlformats.org/markup-compatibility/2006">
        <mc:Choice xmlns:p14="http://schemas.microsoft.com/office/powerpoint/2010/main" Requires="p14">
          <p:contentPart p14:bwMode="auto" r:id="rId5">
            <p14:nvContentPartPr>
              <p14:cNvPr id="2097285" name="Ink 5"/>
              <p14:cNvContentPartPr/>
              <p14:nvPr/>
            </p14:nvContentPartPr>
            <p14:xfrm>
              <a:off x="1384177" y="1620675"/>
              <a:ext cx="5043262" cy="2926935"/>
            </p14:xfrm>
          </p:contentPart>
        </mc:Choice>
        <mc:Fallback>
          <p:pic>
            <p:nvPicPr>
              <p:cNvPr id="2097285" name="Ink 5"/>
              <p:cNvPicPr>
                <a:picLocks/>
              </p:cNvPicPr>
              <p:nvPr/>
            </p:nvPicPr>
            <p:blipFill>
              <a:blip xmlns:r="http://schemas.openxmlformats.org/officeDocument/2006/relationships" r:embed="rId6"/>
              <a:stretch>
                <a:fillRect/>
              </a:stretch>
            </p:blipFill>
            <p:spPr>
              <a:xfrm>
                <a:off x="1384177" y="1620675"/>
                <a:ext cx="5043262" cy="2926935"/>
              </a:xfrm>
              <a:prstGeom prst="rect"/>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86" name="Ink 4"/>
              <p14:cNvContentPartPr/>
              <p14:nvPr/>
            </p14:nvContentPartPr>
            <p14:xfrm>
              <a:off x="1208306" y="3253128"/>
              <a:ext cx="2285566" cy="653214"/>
            </p14:xfrm>
          </p:contentPart>
        </mc:Choice>
        <mc:Fallback>
          <p:pic>
            <p:nvPicPr>
              <p:cNvPr id="2097286"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34" name="Rectangle 6"/>
          <p:cNvSpPr/>
          <p:nvPr/>
        </p:nvSpPr>
        <p:spPr>
          <a:xfrm>
            <a:off x="1662369" y="5557316"/>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87" name="Picture 3"/>
          <p:cNvPicPr>
            <a:picLocks noChangeAspect="1"/>
          </p:cNvPicPr>
          <p:nvPr/>
        </p:nvPicPr>
        <p:blipFill>
          <a:blip xmlns:r="http://schemas.openxmlformats.org/officeDocument/2006/relationships" r:embed="rId3"/>
          <a:stretch>
            <a:fillRect/>
          </a:stretch>
        </p:blipFill>
        <p:spPr>
          <a:xfrm>
            <a:off x="1421809" y="1687646"/>
            <a:ext cx="6819095" cy="3645270"/>
          </a:xfrm>
          <a:prstGeom prst="rect"/>
        </p:spPr>
      </p:pic>
      <p:sp>
        <p:nvSpPr>
          <p:cNvPr id="1048735" name="Rectangle 7"/>
          <p:cNvSpPr/>
          <p:nvPr/>
        </p:nvSpPr>
        <p:spPr>
          <a:xfrm>
            <a:off x="3742120" y="908698"/>
            <a:ext cx="2036226" cy="9804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Quantifiers</a:t>
            </a:r>
            <a:endParaRPr b="1" dirty="0" sz="3037" lang="en-US">
              <a:solidFill>
                <a:srgbClr val="C00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288" name="Ink 5"/>
              <p14:cNvContentPartPr/>
              <p14:nvPr/>
            </p14:nvContentPartPr>
            <p14:xfrm>
              <a:off x="1678815" y="957690"/>
              <a:ext cx="6228697" cy="4541062"/>
            </p14:xfrm>
          </p:contentPart>
        </mc:Choice>
        <mc:Fallback>
          <p:pic>
            <p:nvPicPr>
              <p:cNvPr id="2097288" name="Ink 5"/>
              <p:cNvPicPr>
                <a:picLocks/>
              </p:cNvPicPr>
              <p:nvPr/>
            </p:nvPicPr>
            <p:blipFill>
              <a:blip xmlns:r="http://schemas.openxmlformats.org/officeDocument/2006/relationships" r:embed="rId5"/>
              <a:stretch>
                <a:fillRect/>
              </a:stretch>
            </p:blipFill>
            <p:spPr>
              <a:xfrm>
                <a:off x="1678815" y="957690"/>
                <a:ext cx="6228697" cy="4541062"/>
              </a:xfrm>
              <a:prstGeom prst="rect"/>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89" name="Ink 4"/>
              <p14:cNvContentPartPr/>
              <p14:nvPr/>
            </p14:nvContentPartPr>
            <p14:xfrm>
              <a:off x="1208306" y="3253128"/>
              <a:ext cx="2285566" cy="653214"/>
            </p14:xfrm>
          </p:contentPart>
        </mc:Choice>
        <mc:Fallback>
          <p:pic>
            <p:nvPicPr>
              <p:cNvPr id="209728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36" name="Rectangle 7"/>
          <p:cNvSpPr/>
          <p:nvPr/>
        </p:nvSpPr>
        <p:spPr>
          <a:xfrm>
            <a:off x="3742120" y="908698"/>
            <a:ext cx="2036226" cy="9804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Quantifiers</a:t>
            </a:r>
            <a:endParaRPr b="1" dirty="0" sz="3037" lang="en-US">
              <a:solidFill>
                <a:srgbClr val="C00000"/>
              </a:solidFill>
              <a:effectLst>
                <a:outerShdw algn="tl" blurRad="38100" dir="2700000" dist="38100">
                  <a:srgbClr val="000000">
                    <a:alpha val="43137"/>
                  </a:srgbClr>
                </a:outerShdw>
              </a:effectLst>
            </a:endParaRPr>
          </a:p>
        </p:txBody>
      </p:sp>
      <p:sp>
        <p:nvSpPr>
          <p:cNvPr id="1048737"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38" name="Rectangle 1"/>
          <p:cNvSpPr/>
          <p:nvPr/>
        </p:nvSpPr>
        <p:spPr>
          <a:xfrm>
            <a:off x="1483767" y="1484419"/>
            <a:ext cx="6184594" cy="1021433"/>
          </a:xfrm>
          <a:prstGeom prst="rect"/>
        </p:spPr>
        <p:txBody>
          <a:bodyPr wrap="square">
            <a:spAutoFit/>
          </a:bodyPr>
          <a:p>
            <a:r>
              <a:rPr dirty="0" sz="1575" lang="en-US"/>
              <a:t>Let C(x) be the statement “x has a cat,” let D(x) be the statement “x has a dog,” and let F(x) be the statement “x has a ferret.” Express each of these statements in terms of C(x), D(x), F(x), quantifiers, and logical connectives. Let the domain consist of all students in your class.</a:t>
            </a:r>
            <a:endParaRPr dirty="0" sz="1575" lang="en-US"/>
          </a:p>
        </p:txBody>
      </p:sp>
      <p:pic>
        <p:nvPicPr>
          <p:cNvPr id="2097290" name="Picture 2"/>
          <p:cNvPicPr>
            <a:picLocks noChangeAspect="1"/>
          </p:cNvPicPr>
          <p:nvPr/>
        </p:nvPicPr>
        <p:blipFill>
          <a:blip xmlns:r="http://schemas.openxmlformats.org/officeDocument/2006/relationships" r:embed="rId3"/>
          <a:stretch>
            <a:fillRect/>
          </a:stretch>
        </p:blipFill>
        <p:spPr>
          <a:xfrm>
            <a:off x="1372590" y="2731032"/>
            <a:ext cx="6406948" cy="2234820"/>
          </a:xfrm>
          <a:prstGeom prst="rect"/>
        </p:spPr>
      </p:pic>
      <mc:AlternateContent xmlns:mc="http://schemas.openxmlformats.org/markup-compatibility/2006">
        <mc:Choice xmlns:p14="http://schemas.microsoft.com/office/powerpoint/2010/main" Requires="p14">
          <p:contentPart p14:bwMode="auto" r:id="rId4">
            <p14:nvContentPartPr>
              <p14:cNvPr id="2097291" name="Ink 3"/>
              <p14:cNvContentPartPr/>
              <p14:nvPr/>
            </p14:nvContentPartPr>
            <p14:xfrm>
              <a:off x="1692180" y="1406430"/>
              <a:ext cx="5619172" cy="3703725"/>
            </p14:xfrm>
          </p:contentPart>
        </mc:Choice>
        <mc:Fallback>
          <p:pic>
            <p:nvPicPr>
              <p:cNvPr id="2097291" name="Ink 3"/>
              <p:cNvPicPr>
                <a:picLocks/>
              </p:cNvPicPr>
              <p:nvPr/>
            </p:nvPicPr>
            <p:blipFill>
              <a:blip xmlns:r="http://schemas.openxmlformats.org/officeDocument/2006/relationships" r:embed="rId5"/>
              <a:stretch>
                <a:fillRect/>
              </a:stretch>
            </p:blipFill>
            <p:spPr>
              <a:xfrm>
                <a:off x="1692180" y="1406430"/>
                <a:ext cx="5619172" cy="3703725"/>
              </a:xfrm>
              <a:prstGeom prst="rect"/>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92" name="Ink 4"/>
              <p14:cNvContentPartPr/>
              <p14:nvPr/>
            </p14:nvContentPartPr>
            <p14:xfrm>
              <a:off x="1208306" y="3253128"/>
              <a:ext cx="2285566" cy="653214"/>
            </p14:xfrm>
          </p:contentPart>
        </mc:Choice>
        <mc:Fallback>
          <p:pic>
            <p:nvPicPr>
              <p:cNvPr id="209729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39" name="Rectangle 6"/>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93" name="Picture 2"/>
          <p:cNvPicPr>
            <a:picLocks noChangeAspect="1"/>
          </p:cNvPicPr>
          <p:nvPr/>
        </p:nvPicPr>
        <p:blipFill>
          <a:blip xmlns:r="http://schemas.openxmlformats.org/officeDocument/2006/relationships" r:embed="rId3"/>
          <a:stretch>
            <a:fillRect/>
          </a:stretch>
        </p:blipFill>
        <p:spPr>
          <a:xfrm>
            <a:off x="1208306" y="1000788"/>
            <a:ext cx="3709887" cy="2677098"/>
          </a:xfrm>
          <a:prstGeom prst="rect"/>
        </p:spPr>
      </p:pic>
      <p:sp>
        <p:nvSpPr>
          <p:cNvPr id="1048740" name="Rectangle 3"/>
          <p:cNvSpPr/>
          <p:nvPr/>
        </p:nvSpPr>
        <p:spPr>
          <a:xfrm>
            <a:off x="4918193" y="919395"/>
            <a:ext cx="3008403" cy="4358640"/>
          </a:xfrm>
          <a:prstGeom prst="rect"/>
        </p:spPr>
        <p:txBody>
          <a:bodyPr wrap="square">
            <a:spAutoFit/>
          </a:bodyPr>
          <a:p>
            <a:r>
              <a:rPr b="1" dirty="0" sz="1125" lang="en-US">
                <a:solidFill>
                  <a:schemeClr val="accent2"/>
                </a:solidFill>
              </a:rPr>
              <a:t>a)</a:t>
            </a:r>
            <a:endParaRPr b="1" dirty="0" sz="1125" lang="en-US">
              <a:solidFill>
                <a:schemeClr val="accent2"/>
              </a:solidFill>
            </a:endParaRPr>
          </a:p>
          <a:p>
            <a:endParaRPr b="1" dirty="0" sz="1125" lang="en-US">
              <a:solidFill>
                <a:schemeClr val="accent2"/>
              </a:solidFill>
            </a:endParaRPr>
          </a:p>
          <a:p>
            <a:r>
              <a:rPr b="1" dirty="0" sz="1125" lang="en-US">
                <a:solidFill>
                  <a:schemeClr val="accent2"/>
                </a:solidFill>
              </a:rPr>
              <a:t>f(x) : x is flying more than 25000 miles in a year</a:t>
            </a:r>
            <a:endParaRPr b="1" dirty="0" sz="1125" lang="en-US">
              <a:solidFill>
                <a:schemeClr val="accent2"/>
              </a:solidFill>
            </a:endParaRPr>
          </a:p>
          <a:p>
            <a:r>
              <a:rPr b="1" dirty="0" sz="1125" lang="en-US">
                <a:solidFill>
                  <a:schemeClr val="accent2"/>
                </a:solidFill>
              </a:rPr>
              <a:t>g(x) : x takes more than 25 flights during that year</a:t>
            </a:r>
            <a:endParaRPr b="1" dirty="0" sz="1125" lang="en-US">
              <a:solidFill>
                <a:schemeClr val="accent2"/>
              </a:solidFill>
            </a:endParaRPr>
          </a:p>
          <a:p>
            <a:r>
              <a:rPr b="1" dirty="0" sz="1125" lang="en-US">
                <a:solidFill>
                  <a:schemeClr val="accent2"/>
                </a:solidFill>
              </a:rPr>
              <a:t>e (x) : x qualifies as an elite flyer</a:t>
            </a:r>
            <a:endParaRPr b="1" dirty="0" sz="1125" lang="en-US">
              <a:solidFill>
                <a:schemeClr val="accent2"/>
              </a:solidFill>
            </a:endParaRPr>
          </a:p>
          <a:p>
            <a:r>
              <a:rPr b="1" dirty="0" sz="1125" lang="en-US">
                <a:solidFill>
                  <a:srgbClr val="FF0000"/>
                </a:solidFill>
              </a:rPr>
              <a:t>b)</a:t>
            </a:r>
            <a:endParaRPr b="1" dirty="0" sz="1125" lang="en-US">
              <a:solidFill>
                <a:srgbClr val="FF0000"/>
              </a:solidFill>
            </a:endParaRPr>
          </a:p>
          <a:p>
            <a:endParaRPr b="1" dirty="0" sz="1125" lang="en-US">
              <a:solidFill>
                <a:srgbClr val="FF0000"/>
              </a:solidFill>
            </a:endParaRPr>
          </a:p>
          <a:p>
            <a:r>
              <a:rPr b="1" dirty="0" sz="1125" lang="en-US">
                <a:solidFill>
                  <a:srgbClr val="FF0000"/>
                </a:solidFill>
              </a:rPr>
              <a:t>m(x): x is a man</a:t>
            </a:r>
            <a:endParaRPr b="1" dirty="0" sz="1125" lang="en-US">
              <a:solidFill>
                <a:srgbClr val="FF0000"/>
              </a:solidFill>
            </a:endParaRPr>
          </a:p>
          <a:p>
            <a:r>
              <a:rPr b="1" dirty="0" sz="1125" lang="en-US">
                <a:solidFill>
                  <a:srgbClr val="FF0000"/>
                </a:solidFill>
              </a:rPr>
              <a:t>c(x, y) : x has the change if previous time is less than y</a:t>
            </a:r>
            <a:endParaRPr b="1" dirty="0" sz="1125" lang="en-US">
              <a:solidFill>
                <a:srgbClr val="FF0000"/>
              </a:solidFill>
            </a:endParaRPr>
          </a:p>
          <a:p>
            <a:r>
              <a:rPr b="1" dirty="0" sz="1125" lang="en-US">
                <a:solidFill>
                  <a:srgbClr val="FF0000"/>
                </a:solidFill>
              </a:rPr>
              <a:t>q (x) : qualifies for the marathon</a:t>
            </a:r>
            <a:endParaRPr b="1" dirty="0" sz="1125" lang="en-US">
              <a:solidFill>
                <a:srgbClr val="FF0000"/>
              </a:solidFill>
            </a:endParaRPr>
          </a:p>
          <a:p>
            <a:r>
              <a:rPr b="1" dirty="0" sz="1125" lang="en-US">
                <a:solidFill>
                  <a:schemeClr val="accent5"/>
                </a:solidFill>
              </a:rPr>
              <a:t>c)</a:t>
            </a:r>
            <a:endParaRPr b="1" dirty="0" sz="1125" lang="en-US">
              <a:solidFill>
                <a:schemeClr val="accent5"/>
              </a:solidFill>
            </a:endParaRPr>
          </a:p>
          <a:p>
            <a:endParaRPr b="1" dirty="0" sz="1125" lang="en-US">
              <a:solidFill>
                <a:schemeClr val="accent5"/>
              </a:solidFill>
            </a:endParaRPr>
          </a:p>
          <a:p>
            <a:r>
              <a:rPr b="1" dirty="0" sz="1125" lang="en-US">
                <a:solidFill>
                  <a:schemeClr val="accent5"/>
                </a:solidFill>
              </a:rPr>
              <a:t>M: received Master's degree</a:t>
            </a:r>
            <a:endParaRPr b="1" dirty="0" sz="1125" lang="en-US">
              <a:solidFill>
                <a:schemeClr val="accent5"/>
              </a:solidFill>
            </a:endParaRPr>
          </a:p>
          <a:p>
            <a:r>
              <a:rPr b="1" dirty="0" sz="1125" lang="en-US">
                <a:solidFill>
                  <a:schemeClr val="accent5"/>
                </a:solidFill>
              </a:rPr>
              <a:t>H(x): took x hours for the course</a:t>
            </a:r>
            <a:endParaRPr b="1" dirty="0" sz="1125" lang="en-US">
              <a:solidFill>
                <a:schemeClr val="accent5"/>
              </a:solidFill>
            </a:endParaRPr>
          </a:p>
          <a:p>
            <a:r>
              <a:rPr b="1" dirty="0" sz="1125" lang="en-US">
                <a:solidFill>
                  <a:schemeClr val="accent5"/>
                </a:solidFill>
              </a:rPr>
              <a:t>W: wrote thesis</a:t>
            </a:r>
            <a:endParaRPr b="1" dirty="0" sz="1125" lang="en-US">
              <a:solidFill>
                <a:schemeClr val="accent5"/>
              </a:solidFill>
            </a:endParaRPr>
          </a:p>
          <a:p>
            <a:r>
              <a:rPr b="1" dirty="0" sz="1125" lang="en-US">
                <a:solidFill>
                  <a:schemeClr val="accent5"/>
                </a:solidFill>
              </a:rPr>
              <a:t>G (x, y) : graded x or higher in course y</a:t>
            </a:r>
            <a:endParaRPr b="1" dirty="0" sz="1125" lang="en-US">
              <a:solidFill>
                <a:schemeClr val="accent5"/>
              </a:solidFill>
            </a:endParaRPr>
          </a:p>
          <a:p>
            <a:endParaRPr b="1" dirty="0" sz="1125" lang="en-US">
              <a:solidFill>
                <a:schemeClr val="accent5"/>
              </a:solidFill>
            </a:endParaRPr>
          </a:p>
          <a:p>
            <a:r>
              <a:rPr b="1" dirty="0" sz="1125" lang="en-US">
                <a:solidFill>
                  <a:schemeClr val="accent6"/>
                </a:solidFill>
              </a:rPr>
              <a:t> d)</a:t>
            </a:r>
            <a:endParaRPr b="1" dirty="0" sz="1125" lang="en-US">
              <a:solidFill>
                <a:schemeClr val="accent6"/>
              </a:solidFill>
            </a:endParaRPr>
          </a:p>
          <a:p>
            <a:r>
              <a:rPr b="1" dirty="0" sz="1125" lang="en-US">
                <a:solidFill>
                  <a:schemeClr val="accent6"/>
                </a:solidFill>
              </a:rPr>
              <a:t> c(x) : x taken more than 21 credit hours in a  semester</a:t>
            </a:r>
            <a:endParaRPr b="1" dirty="0" sz="1125" lang="en-US">
              <a:solidFill>
                <a:schemeClr val="accent6"/>
              </a:solidFill>
            </a:endParaRPr>
          </a:p>
          <a:p>
            <a:r>
              <a:rPr b="1" dirty="0" sz="1125" lang="en-US">
                <a:solidFill>
                  <a:schemeClr val="accent6"/>
                </a:solidFill>
              </a:rPr>
              <a:t> A(x) : x has received all A</a:t>
            </a:r>
            <a:endParaRPr b="1" dirty="0" sz="1125" lang="en-US">
              <a:solidFill>
                <a:schemeClr val="accent6"/>
              </a:solidFill>
            </a:endParaRPr>
          </a:p>
          <a:p>
            <a:endParaRPr b="1" dirty="0" sz="2000" lang="en-US">
              <a:solidFill>
                <a:schemeClr val="accent4"/>
              </a:solidFill>
            </a:endParaRPr>
          </a:p>
        </p:txBody>
      </p:sp>
      <p:pic>
        <p:nvPicPr>
          <p:cNvPr id="2097294" name="Picture 8"/>
          <p:cNvPicPr>
            <a:picLocks noChangeAspect="1"/>
          </p:cNvPicPr>
          <p:nvPr/>
        </p:nvPicPr>
        <p:blipFill>
          <a:blip xmlns:r="http://schemas.openxmlformats.org/officeDocument/2006/relationships" r:embed="rId4"/>
          <a:stretch>
            <a:fillRect/>
          </a:stretch>
        </p:blipFill>
        <p:spPr>
          <a:xfrm>
            <a:off x="1405119" y="4032833"/>
            <a:ext cx="3581304" cy="1335623"/>
          </a:xfrm>
          <a:prstGeom prst="rec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8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67" name="Ink 4"/>
              <p14:cNvContentPartPr/>
              <p14:nvPr/>
            </p14:nvContentPartPr>
            <p14:xfrm>
              <a:off x="1208306" y="3253128"/>
              <a:ext cx="2285566" cy="653214"/>
            </p14:xfrm>
          </p:contentPart>
        </mc:Choice>
        <mc:Fallback>
          <p:pic>
            <p:nvPicPr>
              <p:cNvPr id="209716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07" name="Rectangle 6"/>
          <p:cNvSpPr/>
          <p:nvPr/>
        </p:nvSpPr>
        <p:spPr>
          <a:xfrm>
            <a:off x="1551748" y="5611220"/>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168" name="Picture 3"/>
          <p:cNvPicPr>
            <a:picLocks noChangeAspect="1"/>
          </p:cNvPicPr>
          <p:nvPr/>
        </p:nvPicPr>
        <p:blipFill>
          <a:blip xmlns:r="http://schemas.openxmlformats.org/officeDocument/2006/relationships" r:embed="rId3"/>
          <a:stretch>
            <a:fillRect/>
          </a:stretch>
        </p:blipFill>
        <p:spPr>
          <a:xfrm>
            <a:off x="1460351" y="2482768"/>
            <a:ext cx="6188655" cy="1517341"/>
          </a:xfrm>
          <a:prstGeom prst="rect"/>
        </p:spPr>
      </p:pic>
      <p:sp>
        <p:nvSpPr>
          <p:cNvPr id="1048608" name="Rectangle 1"/>
          <p:cNvSpPr/>
          <p:nvPr/>
        </p:nvSpPr>
        <p:spPr>
          <a:xfrm>
            <a:off x="2351089" y="1586661"/>
            <a:ext cx="4180800" cy="408940"/>
          </a:xfrm>
          <a:prstGeom prst="rect"/>
        </p:spPr>
        <p:txBody>
          <a:bodyPr wrap="none">
            <a:spAutoFit/>
          </a:bodyPr>
          <a:p>
            <a:r>
              <a:rPr b="1" dirty="0" sz="2277" lang="en-US">
                <a:solidFill>
                  <a:srgbClr val="C00000"/>
                </a:solidFill>
                <a:effectLst>
                  <a:outerShdw algn="tl" blurRad="38100" dir="2700000" dist="38100">
                    <a:srgbClr val="000000">
                      <a:alpha val="43137"/>
                    </a:srgbClr>
                  </a:outerShdw>
                </a:effectLst>
              </a:rPr>
              <a:t>Negating Quantified Expressions</a:t>
            </a:r>
            <a:endParaRPr b="1" dirty="0" sz="2277" lang="en-US">
              <a:solidFill>
                <a:srgbClr val="C00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169" name="Ink 7"/>
              <p14:cNvContentPartPr/>
              <p14:nvPr/>
            </p14:nvContentPartPr>
            <p14:xfrm>
              <a:off x="2100622" y="997987"/>
              <a:ext cx="5311170" cy="2993760"/>
            </p14:xfrm>
          </p:contentPart>
        </mc:Choice>
        <mc:Fallback>
          <p:pic>
            <p:nvPicPr>
              <p:cNvPr id="2097169" name="Ink 7"/>
              <p:cNvPicPr>
                <a:picLocks/>
              </p:cNvPicPr>
              <p:nvPr/>
            </p:nvPicPr>
            <p:blipFill>
              <a:blip xmlns:r="http://schemas.openxmlformats.org/officeDocument/2006/relationships" r:embed="rId5"/>
              <a:stretch>
                <a:fillRect/>
              </a:stretch>
            </p:blipFill>
            <p:spPr>
              <a:xfrm>
                <a:off x="2100622" y="997987"/>
                <a:ext cx="5311170" cy="2993760"/>
              </a:xfrm>
              <a:prstGeom prst="rect"/>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63" name="Ink 4"/>
              <p14:cNvContentPartPr/>
              <p14:nvPr/>
            </p14:nvContentPartPr>
            <p14:xfrm>
              <a:off x="1208306" y="3253128"/>
              <a:ext cx="2285566" cy="653214"/>
            </p14:xfrm>
          </p:contentPart>
        </mc:Choice>
        <mc:Fallback>
          <p:pic>
            <p:nvPicPr>
              <p:cNvPr id="2097163"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01" name="Rectangle 7"/>
          <p:cNvSpPr/>
          <p:nvPr/>
        </p:nvSpPr>
        <p:spPr>
          <a:xfrm>
            <a:off x="1208306" y="908698"/>
            <a:ext cx="6647323" cy="8915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Quantifiers,</a:t>
            </a:r>
            <a:r>
              <a:rPr b="1" dirty="0" sz="3037" lang="fr-FR">
                <a:solidFill>
                  <a:srgbClr val="C00000"/>
                </a:solidFill>
                <a:effectLst>
                  <a:outerShdw algn="tl" blurRad="38100" dir="2700000" dist="38100">
                    <a:srgbClr val="000000">
                      <a:alpha val="43137"/>
                    </a:srgbClr>
                  </a:outerShdw>
                </a:effectLst>
              </a:rPr>
              <a:t> </a:t>
            </a:r>
            <a:r>
              <a:rPr b="1" dirty="0" sz="2475" lang="fr-FR">
                <a:effectLst>
                  <a:outerShdw algn="tl" blurRad="38100" dir="2700000" dist="38100">
                    <a:srgbClr val="000000">
                      <a:alpha val="43137"/>
                    </a:srgbClr>
                  </a:outerShdw>
                </a:effectLst>
              </a:rPr>
              <a:t>De </a:t>
            </a:r>
            <a:r>
              <a:rPr b="1" dirty="0" sz="2475" lang="fr-FR" err="1">
                <a:effectLst>
                  <a:outerShdw algn="tl" blurRad="38100" dir="2700000" dist="38100">
                    <a:srgbClr val="000000">
                      <a:alpha val="43137"/>
                    </a:srgbClr>
                  </a:outerShdw>
                </a:effectLst>
              </a:rPr>
              <a:t>Morgan’s</a:t>
            </a:r>
            <a:r>
              <a:rPr b="1" dirty="0" sz="2475" lang="fr-FR">
                <a:effectLst>
                  <a:outerShdw algn="tl" blurRad="38100" dir="2700000" dist="38100">
                    <a:srgbClr val="000000">
                      <a:alpha val="43137"/>
                    </a:srgbClr>
                  </a:outerShdw>
                </a:effectLst>
              </a:rPr>
              <a:t> </a:t>
            </a:r>
            <a:r>
              <a:rPr b="1" dirty="0" sz="2475" lang="fr-FR" err="1">
                <a:effectLst>
                  <a:outerShdw algn="tl" blurRad="38100" dir="2700000" dist="38100">
                    <a:srgbClr val="000000">
                      <a:alpha val="43137"/>
                    </a:srgbClr>
                  </a:outerShdw>
                </a:effectLst>
              </a:rPr>
              <a:t>Laws</a:t>
            </a:r>
            <a:r>
              <a:rPr b="1" dirty="0" sz="2475" lang="fr-FR">
                <a:effectLst>
                  <a:outerShdw algn="tl" blurRad="38100" dir="2700000" dist="38100">
                    <a:srgbClr val="000000">
                      <a:alpha val="43137"/>
                    </a:srgbClr>
                  </a:outerShdw>
                </a:effectLst>
              </a:rPr>
              <a:t> for </a:t>
            </a:r>
            <a:r>
              <a:rPr b="1" dirty="0" sz="2475" lang="fr-FR" err="1">
                <a:effectLst>
                  <a:outerShdw algn="tl" blurRad="38100" dir="2700000" dist="38100">
                    <a:srgbClr val="000000">
                      <a:alpha val="43137"/>
                    </a:srgbClr>
                  </a:outerShdw>
                </a:effectLst>
              </a:rPr>
              <a:t>Quantifiers</a:t>
            </a:r>
            <a:r>
              <a:rPr b="1" dirty="0" sz="2475" lang="en-US">
                <a:effectLst>
                  <a:outerShdw algn="tl" blurRad="38100" dir="2700000" dist="38100">
                    <a:srgbClr val="000000">
                      <a:alpha val="43137"/>
                    </a:srgbClr>
                  </a:outerShdw>
                </a:effectLst>
              </a:rPr>
              <a:t> </a:t>
            </a:r>
            <a:endParaRPr b="1" dirty="0" sz="2475" lang="en-US">
              <a:effectLst>
                <a:outerShdw algn="tl" blurRad="38100" dir="2700000" dist="38100">
                  <a:srgbClr val="000000">
                    <a:alpha val="43137"/>
                  </a:srgbClr>
                </a:outerShdw>
              </a:effectLst>
            </a:endParaRPr>
          </a:p>
        </p:txBody>
      </p:sp>
      <p:sp>
        <p:nvSpPr>
          <p:cNvPr id="1048602"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603" name="Rectangle 3"/>
          <p:cNvSpPr/>
          <p:nvPr/>
        </p:nvSpPr>
        <p:spPr>
          <a:xfrm>
            <a:off x="1564395" y="1596152"/>
            <a:ext cx="6291234" cy="3596640"/>
          </a:xfrm>
          <a:prstGeom prst="rect"/>
        </p:spPr>
        <p:txBody>
          <a:bodyPr wrap="square">
            <a:spAutoFit/>
          </a:bodyPr>
          <a:p>
            <a:r>
              <a:rPr b="1" dirty="0" sz="1575" lang="en-US"/>
              <a:t>What are the negations of the statements “There is an honest politician” and “All Americans eat cheeseburgers”?</a:t>
            </a:r>
            <a:endParaRPr b="1" dirty="0" sz="1575" lang="en-US"/>
          </a:p>
          <a:p>
            <a:endParaRPr dirty="0" sz="1575" lang="en-US"/>
          </a:p>
          <a:p>
            <a:r>
              <a:rPr dirty="0" sz="1575" lang="en-US"/>
              <a:t>Solution: </a:t>
            </a:r>
            <a:r>
              <a:rPr b="1" dirty="0" sz="1575" lang="en-US"/>
              <a:t>Let H (x) denote “x is honest.” </a:t>
            </a:r>
            <a:r>
              <a:rPr dirty="0" sz="1575" lang="en-US"/>
              <a:t>Then the statement “There is an honest politician” is represented by </a:t>
            </a:r>
            <a:r>
              <a:rPr b="1" dirty="0" sz="1575" lang="en-US"/>
              <a:t>∃x H (x), </a:t>
            </a:r>
            <a:r>
              <a:rPr dirty="0" sz="1575" lang="en-US"/>
              <a:t>where the domain consists of all politicians. The negation of this statement is </a:t>
            </a:r>
            <a:r>
              <a:rPr b="1" dirty="0" sz="1575" lang="en-US"/>
              <a:t>¬∃x H(x), </a:t>
            </a:r>
            <a:r>
              <a:rPr dirty="0" sz="1575" lang="en-US"/>
              <a:t>which is equivalent to </a:t>
            </a:r>
            <a:r>
              <a:rPr b="1" dirty="0" sz="1575" lang="en-US"/>
              <a:t>∀x ¬H(x). </a:t>
            </a:r>
            <a:endParaRPr b="1" dirty="0" sz="1575" lang="en-US"/>
          </a:p>
          <a:p>
            <a:endParaRPr b="1" dirty="0" sz="1575" lang="en-US"/>
          </a:p>
          <a:p>
            <a:r>
              <a:rPr b="1" dirty="0" sz="1800" lang="en-US">
                <a:solidFill>
                  <a:schemeClr val="accent6"/>
                </a:solidFill>
                <a:effectLst>
                  <a:outerShdw algn="tl" blurRad="38100" dir="2700000" dist="38100">
                    <a:srgbClr val="000000">
                      <a:alpha val="43137"/>
                    </a:srgbClr>
                  </a:outerShdw>
                </a:effectLst>
              </a:rPr>
              <a:t>This negation can be expressed as “Every politician is dishonest.” </a:t>
            </a:r>
            <a:endParaRPr b="1" dirty="0" sz="1800" lang="en-US">
              <a:solidFill>
                <a:schemeClr val="accent6"/>
              </a:solidFill>
              <a:effectLst>
                <a:outerShdw algn="tl" blurRad="38100" dir="2700000" dist="38100">
                  <a:srgbClr val="000000">
                    <a:alpha val="43137"/>
                  </a:srgbClr>
                </a:outerShdw>
              </a:effectLst>
            </a:endParaRPr>
          </a:p>
          <a:p>
            <a:endParaRPr dirty="0" sz="1575" lang="en-US"/>
          </a:p>
          <a:p>
            <a:r>
              <a:rPr dirty="0" sz="1575" lang="en-US"/>
              <a:t>(Note: In English, the statement “All politicians are not honest” </a:t>
            </a:r>
            <a:endParaRPr dirty="0" sz="1575" lang="en-US"/>
          </a:p>
          <a:p>
            <a:r>
              <a:rPr dirty="0" sz="1575" lang="en-US"/>
              <a:t>is ambiguous. In common usage, this statement often means</a:t>
            </a:r>
            <a:endParaRPr dirty="0" sz="1575" lang="en-US"/>
          </a:p>
          <a:p>
            <a:r>
              <a:rPr dirty="0" sz="1575" lang="en-US"/>
              <a:t>“Not all politicians are honest.” </a:t>
            </a:r>
            <a:endParaRPr dirty="0" sz="1575" lang="en-US"/>
          </a:p>
          <a:p>
            <a:r>
              <a:rPr dirty="0" sz="1575" lang="en-US"/>
              <a:t>Consequently,  we do not use this statement to express this negation.)</a:t>
            </a:r>
            <a:endParaRPr dirty="0" sz="1575" lang="en-US"/>
          </a:p>
        </p:txBody>
      </p:sp>
      <mc:AlternateContent xmlns:mc="http://schemas.openxmlformats.org/markup-compatibility/2006">
        <mc:Choice xmlns:p14="http://schemas.microsoft.com/office/powerpoint/2010/main" Requires="p14">
          <p:contentPart p14:bwMode="auto" r:id="rId3">
            <p14:nvContentPartPr>
              <p14:cNvPr id="2097164" name="Ink 1"/>
              <p14:cNvContentPartPr/>
              <p14:nvPr/>
            </p14:nvContentPartPr>
            <p14:xfrm>
              <a:off x="1531395" y="1560532"/>
              <a:ext cx="4648185" cy="2109847"/>
            </p14:xfrm>
          </p:contentPart>
        </mc:Choice>
        <mc:Fallback>
          <p:pic>
            <p:nvPicPr>
              <p:cNvPr id="2097164" name="Ink 1"/>
              <p:cNvPicPr>
                <a:picLocks/>
              </p:cNvPicPr>
              <p:nvPr/>
            </p:nvPicPr>
            <p:blipFill>
              <a:blip xmlns:r="http://schemas.openxmlformats.org/officeDocument/2006/relationships" r:embed="rId4"/>
              <a:stretch>
                <a:fillRect/>
              </a:stretch>
            </p:blipFill>
            <p:spPr>
              <a:xfrm>
                <a:off x="1531395" y="1560532"/>
                <a:ext cx="4648185" cy="2109847"/>
              </a:xfrm>
              <a:prstGeom prst="rect"/>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58" name="Ink 4"/>
              <p14:cNvContentPartPr/>
              <p14:nvPr/>
            </p14:nvContentPartPr>
            <p14:xfrm>
              <a:off x="1208306" y="3253128"/>
              <a:ext cx="2285566" cy="653214"/>
            </p14:xfrm>
          </p:contentPart>
        </mc:Choice>
        <mc:Fallback>
          <p:pic>
            <p:nvPicPr>
              <p:cNvPr id="209715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595" name="Rectangle 7"/>
          <p:cNvSpPr/>
          <p:nvPr/>
        </p:nvSpPr>
        <p:spPr>
          <a:xfrm>
            <a:off x="1208306" y="908698"/>
            <a:ext cx="6647323" cy="8915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Quantifiers,</a:t>
            </a:r>
            <a:r>
              <a:rPr b="1" dirty="0" sz="3037" lang="fr-FR">
                <a:solidFill>
                  <a:srgbClr val="C00000"/>
                </a:solidFill>
                <a:effectLst>
                  <a:outerShdw algn="tl" blurRad="38100" dir="2700000" dist="38100">
                    <a:srgbClr val="000000">
                      <a:alpha val="43137"/>
                    </a:srgbClr>
                  </a:outerShdw>
                </a:effectLst>
              </a:rPr>
              <a:t> </a:t>
            </a:r>
            <a:r>
              <a:rPr b="1" dirty="0" sz="2475" lang="fr-FR">
                <a:effectLst>
                  <a:outerShdw algn="tl" blurRad="38100" dir="2700000" dist="38100">
                    <a:srgbClr val="000000">
                      <a:alpha val="43137"/>
                    </a:srgbClr>
                  </a:outerShdw>
                </a:effectLst>
              </a:rPr>
              <a:t>De </a:t>
            </a:r>
            <a:r>
              <a:rPr b="1" dirty="0" sz="2475" lang="fr-FR" err="1">
                <a:effectLst>
                  <a:outerShdw algn="tl" blurRad="38100" dir="2700000" dist="38100">
                    <a:srgbClr val="000000">
                      <a:alpha val="43137"/>
                    </a:srgbClr>
                  </a:outerShdw>
                </a:effectLst>
              </a:rPr>
              <a:t>Morgan’s</a:t>
            </a:r>
            <a:r>
              <a:rPr b="1" dirty="0" sz="2475" lang="fr-FR">
                <a:effectLst>
                  <a:outerShdw algn="tl" blurRad="38100" dir="2700000" dist="38100">
                    <a:srgbClr val="000000">
                      <a:alpha val="43137"/>
                    </a:srgbClr>
                  </a:outerShdw>
                </a:effectLst>
              </a:rPr>
              <a:t> </a:t>
            </a:r>
            <a:r>
              <a:rPr b="1" dirty="0" sz="2475" lang="fr-FR" err="1">
                <a:effectLst>
                  <a:outerShdw algn="tl" blurRad="38100" dir="2700000" dist="38100">
                    <a:srgbClr val="000000">
                      <a:alpha val="43137"/>
                    </a:srgbClr>
                  </a:outerShdw>
                </a:effectLst>
              </a:rPr>
              <a:t>Laws</a:t>
            </a:r>
            <a:r>
              <a:rPr b="1" dirty="0" sz="2475" lang="fr-FR">
                <a:effectLst>
                  <a:outerShdw algn="tl" blurRad="38100" dir="2700000" dist="38100">
                    <a:srgbClr val="000000">
                      <a:alpha val="43137"/>
                    </a:srgbClr>
                  </a:outerShdw>
                </a:effectLst>
              </a:rPr>
              <a:t> for </a:t>
            </a:r>
            <a:r>
              <a:rPr b="1" dirty="0" sz="2475" lang="fr-FR" err="1">
                <a:effectLst>
                  <a:outerShdw algn="tl" blurRad="38100" dir="2700000" dist="38100">
                    <a:srgbClr val="000000">
                      <a:alpha val="43137"/>
                    </a:srgbClr>
                  </a:outerShdw>
                </a:effectLst>
              </a:rPr>
              <a:t>Quantifiers</a:t>
            </a:r>
            <a:r>
              <a:rPr b="1" dirty="0" sz="2475" lang="en-US">
                <a:effectLst>
                  <a:outerShdw algn="tl" blurRad="38100" dir="2700000" dist="38100">
                    <a:srgbClr val="000000">
                      <a:alpha val="43137"/>
                    </a:srgbClr>
                  </a:outerShdw>
                </a:effectLst>
              </a:rPr>
              <a:t> </a:t>
            </a:r>
            <a:endParaRPr b="1" dirty="0" sz="2475" lang="en-US">
              <a:effectLst>
                <a:outerShdw algn="tl" blurRad="38100" dir="2700000" dist="38100">
                  <a:srgbClr val="000000">
                    <a:alpha val="43137"/>
                  </a:srgbClr>
                </a:outerShdw>
              </a:effectLst>
            </a:endParaRPr>
          </a:p>
        </p:txBody>
      </p:sp>
      <p:sp>
        <p:nvSpPr>
          <p:cNvPr id="1048596"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597" name="Rectangle 3"/>
          <p:cNvSpPr/>
          <p:nvPr/>
        </p:nvSpPr>
        <p:spPr>
          <a:xfrm>
            <a:off x="1316515" y="1669672"/>
            <a:ext cx="6684484" cy="3520440"/>
          </a:xfrm>
          <a:prstGeom prst="rect"/>
        </p:spPr>
        <p:txBody>
          <a:bodyPr wrap="square">
            <a:spAutoFit/>
          </a:bodyPr>
          <a:p>
            <a:r>
              <a:rPr b="1" dirty="0" sz="1350" lang="en-US">
                <a:solidFill>
                  <a:schemeClr val="accent5"/>
                </a:solidFill>
              </a:rPr>
              <a:t>What are the negations of the statements ∀x(x2 &gt; x) and ∃x(x2 = 2)?</a:t>
            </a:r>
            <a:endParaRPr b="1" dirty="0" sz="1350" lang="en-US">
              <a:solidFill>
                <a:schemeClr val="accent5"/>
              </a:solidFill>
            </a:endParaRPr>
          </a:p>
          <a:p>
            <a:endParaRPr dirty="0" sz="1350" lang="en-US"/>
          </a:p>
          <a:p>
            <a:r>
              <a:rPr b="1" dirty="0" sz="1350" lang="en-US"/>
              <a:t>Solution: </a:t>
            </a:r>
            <a:r>
              <a:rPr dirty="0" sz="1350" lang="en-US"/>
              <a:t>The negation of </a:t>
            </a:r>
            <a:r>
              <a:rPr b="1" dirty="0" sz="1350" lang="en-US"/>
              <a:t>∀x(x2 &gt; x) </a:t>
            </a:r>
            <a:r>
              <a:rPr dirty="0" sz="1350" lang="en-US"/>
              <a:t>is the statement </a:t>
            </a:r>
            <a:r>
              <a:rPr b="1" dirty="0" sz="1350" lang="en-US"/>
              <a:t>¬∀x(x2 &gt; x), </a:t>
            </a:r>
            <a:r>
              <a:rPr dirty="0" sz="1350" lang="en-US"/>
              <a:t>which is equivalent to </a:t>
            </a:r>
            <a:r>
              <a:rPr b="1" dirty="0" sz="1350" lang="en-US"/>
              <a:t>∃x¬(x2 &gt; x). </a:t>
            </a:r>
            <a:r>
              <a:rPr dirty="0" sz="1350" lang="en-US"/>
              <a:t>This can be rewritten as </a:t>
            </a:r>
            <a:r>
              <a:rPr b="1" dirty="0" sz="1350" lang="en-US"/>
              <a:t>∃x(x2 ≤ x). </a:t>
            </a:r>
            <a:br>
              <a:rPr b="1" dirty="0" sz="1350" lang="en-US"/>
            </a:br>
            <a:endParaRPr b="1" dirty="0" sz="1350" lang="en-US"/>
          </a:p>
          <a:p>
            <a:r>
              <a:rPr dirty="0" sz="1350" lang="en-US"/>
              <a:t>The negation of </a:t>
            </a:r>
            <a:r>
              <a:rPr b="1" dirty="0" sz="1350" lang="en-US"/>
              <a:t>∃x(x2 = 2) </a:t>
            </a:r>
            <a:r>
              <a:rPr dirty="0" sz="1350" lang="en-US"/>
              <a:t>is the statement </a:t>
            </a:r>
            <a:r>
              <a:rPr b="1" dirty="0" sz="1350" lang="en-US"/>
              <a:t>¬∃x(x2 = 2), </a:t>
            </a:r>
            <a:r>
              <a:rPr dirty="0" sz="1350" lang="en-US"/>
              <a:t>which is equivalent to </a:t>
            </a:r>
            <a:r>
              <a:rPr b="1" dirty="0" sz="1350" lang="en-US"/>
              <a:t>∀x¬(x2 = 2). </a:t>
            </a:r>
            <a:endParaRPr dirty="0" sz="1350" lang="en-US"/>
          </a:p>
          <a:p>
            <a:r>
              <a:rPr dirty="0" sz="1350" lang="en-US"/>
              <a:t>This can be rewritten as </a:t>
            </a:r>
            <a:r>
              <a:rPr b="1" dirty="0" sz="1350" lang="en-US"/>
              <a:t>∀x(x2 = 2).</a:t>
            </a:r>
            <a:r>
              <a:rPr dirty="0" sz="1350" lang="en-US"/>
              <a:t> </a:t>
            </a:r>
            <a:endParaRPr dirty="0" sz="1350" lang="en-US"/>
          </a:p>
          <a:p>
            <a:r>
              <a:rPr dirty="0" sz="1350" lang="en-US"/>
              <a:t>The truth values of these statements depend on the domain.</a:t>
            </a:r>
            <a:endParaRPr dirty="0" sz="1350" lang="en-US"/>
          </a:p>
          <a:p>
            <a:endParaRPr dirty="0" sz="1350" lang="en-US"/>
          </a:p>
          <a:p>
            <a:r>
              <a:rPr b="1" dirty="0" sz="1350" lang="en-US">
                <a:solidFill>
                  <a:schemeClr val="accent5"/>
                </a:solidFill>
              </a:rPr>
              <a:t>Show that ¬∀x(P (x) → Q(x)) and ∃x(P (x) ∧ ¬Q(x)) are logically equivalent.</a:t>
            </a:r>
            <a:endParaRPr b="1" dirty="0" sz="1350" lang="en-US">
              <a:solidFill>
                <a:schemeClr val="accent5"/>
              </a:solidFill>
            </a:endParaRPr>
          </a:p>
          <a:p>
            <a:endParaRPr dirty="0" sz="1350" lang="en-US"/>
          </a:p>
          <a:p>
            <a:r>
              <a:rPr b="1" dirty="0" sz="1350" lang="en-US"/>
              <a:t>Solution: </a:t>
            </a:r>
            <a:r>
              <a:rPr dirty="0" sz="1350" lang="en-US"/>
              <a:t>By De Morgan’s law for universal quantifiers, we know that </a:t>
            </a:r>
            <a:endParaRPr dirty="0" sz="1350" lang="en-US"/>
          </a:p>
          <a:p>
            <a:r>
              <a:rPr dirty="0" sz="1350" lang="en-US"/>
              <a:t>¬∀x(P (x) → Q(x)) and ∃x(¬(P (x) → Q(x))) are logically equivalent. </a:t>
            </a:r>
            <a:endParaRPr dirty="0" sz="1350" lang="en-US"/>
          </a:p>
          <a:p>
            <a:endParaRPr dirty="0" sz="1350" lang="en-US"/>
          </a:p>
          <a:p>
            <a:r>
              <a:rPr dirty="0" sz="1350" lang="en-US"/>
              <a:t>By the fifth logical equivalence, we know that </a:t>
            </a:r>
            <a:r>
              <a:rPr b="1" dirty="0" sz="1350" lang="en-US"/>
              <a:t>¬(P (x) → Q(x)) and P (x) ∧ ¬Q(x) are logically equivalent </a:t>
            </a:r>
            <a:r>
              <a:rPr dirty="0" sz="1350" lang="en-US"/>
              <a:t>for every x. Because we can substitute one logically equivalent expression for another in a logical equivalence, it follows that </a:t>
            </a:r>
            <a:r>
              <a:rPr b="1" dirty="0" sz="1350" lang="en-US"/>
              <a:t>¬∀x(P (x) → Q(x)) and ∃x(P (x) ∧ ¬Q(x)) are logically equivalent.</a:t>
            </a:r>
            <a:endParaRPr b="1" dirty="0" sz="1350" lang="en-US"/>
          </a:p>
        </p:txBody>
      </p:sp>
      <mc:AlternateContent xmlns:mc="http://schemas.openxmlformats.org/markup-compatibility/2006">
        <mc:Choice xmlns:p14="http://schemas.microsoft.com/office/powerpoint/2010/main" Requires="p14">
          <p:contentPart p14:bwMode="auto" r:id="rId3">
            <p14:nvContentPartPr>
              <p14:cNvPr id="2097159" name="Ink 1"/>
              <p14:cNvContentPartPr/>
              <p14:nvPr/>
            </p14:nvContentPartPr>
            <p14:xfrm>
              <a:off x="1250122" y="1359450"/>
              <a:ext cx="5927377" cy="3944902"/>
            </p14:xfrm>
          </p:contentPart>
        </mc:Choice>
        <mc:Fallback>
          <p:pic>
            <p:nvPicPr>
              <p:cNvPr id="2097159" name="Ink 1"/>
              <p:cNvPicPr>
                <a:picLocks/>
              </p:cNvPicPr>
              <p:nvPr/>
            </p:nvPicPr>
            <p:blipFill>
              <a:blip xmlns:r="http://schemas.openxmlformats.org/officeDocument/2006/relationships" r:embed="rId4"/>
              <a:stretch>
                <a:fillRect/>
              </a:stretch>
            </p:blipFill>
            <p:spPr>
              <a:xfrm>
                <a:off x="1250122" y="1359450"/>
                <a:ext cx="5927377" cy="3944902"/>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8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81" name="Ink 4"/>
              <p14:cNvContentPartPr/>
              <p14:nvPr/>
            </p14:nvContentPartPr>
            <p14:xfrm>
              <a:off x="1208306" y="3253128"/>
              <a:ext cx="2285566" cy="653214"/>
            </p14:xfrm>
          </p:contentPart>
        </mc:Choice>
        <mc:Fallback>
          <p:pic>
            <p:nvPicPr>
              <p:cNvPr id="209718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23" name="Rectangle 2"/>
          <p:cNvSpPr/>
          <p:nvPr/>
        </p:nvSpPr>
        <p:spPr>
          <a:xfrm>
            <a:off x="1653523" y="5477281"/>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182" name="Picture 5"/>
          <p:cNvPicPr>
            <a:picLocks noChangeAspect="1"/>
          </p:cNvPicPr>
          <p:nvPr/>
        </p:nvPicPr>
        <p:blipFill>
          <a:blip xmlns:r="http://schemas.openxmlformats.org/officeDocument/2006/relationships" r:embed="rId3"/>
          <a:stretch>
            <a:fillRect/>
          </a:stretch>
        </p:blipFill>
        <p:spPr>
          <a:xfrm>
            <a:off x="2126526" y="896623"/>
            <a:ext cx="4433533" cy="2356504"/>
          </a:xfrm>
          <a:prstGeom prst="rect"/>
        </p:spPr>
      </p:pic>
      <p:pic>
        <p:nvPicPr>
          <p:cNvPr id="2097183" name="Picture 6"/>
          <p:cNvPicPr>
            <a:picLocks noChangeAspect="1"/>
          </p:cNvPicPr>
          <p:nvPr/>
        </p:nvPicPr>
        <p:blipFill>
          <a:blip xmlns:r="http://schemas.openxmlformats.org/officeDocument/2006/relationships" r:embed="rId4"/>
          <a:stretch>
            <a:fillRect/>
          </a:stretch>
        </p:blipFill>
        <p:spPr>
          <a:xfrm>
            <a:off x="2167506" y="3151972"/>
            <a:ext cx="4508586" cy="2387645"/>
          </a:xfrm>
          <a:prstGeom prst="rect"/>
        </p:spPr>
      </p:pic>
      <mc:AlternateContent xmlns:mc="http://schemas.openxmlformats.org/markup-compatibility/2006">
        <mc:Choice xmlns:p14="http://schemas.microsoft.com/office/powerpoint/2010/main" Requires="p14">
          <p:contentPart p14:bwMode="auto" r:id="rId5">
            <p14:nvContentPartPr>
              <p14:cNvPr id="2097184" name="Ink 3"/>
              <p14:cNvContentPartPr/>
              <p14:nvPr/>
            </p14:nvContentPartPr>
            <p14:xfrm>
              <a:off x="1906425" y="857250"/>
              <a:ext cx="4788720" cy="4339980"/>
            </p14:xfrm>
          </p:contentPart>
        </mc:Choice>
        <mc:Fallback>
          <p:pic>
            <p:nvPicPr>
              <p:cNvPr id="2097184" name="Ink 3"/>
              <p:cNvPicPr>
                <a:picLocks/>
              </p:cNvPicPr>
              <p:nvPr/>
            </p:nvPicPr>
            <p:blipFill>
              <a:blip xmlns:r="http://schemas.openxmlformats.org/officeDocument/2006/relationships" r:embed="rId6"/>
              <a:stretch>
                <a:fillRect/>
              </a:stretch>
            </p:blipFill>
            <p:spPr>
              <a:xfrm>
                <a:off x="1906425" y="857250"/>
                <a:ext cx="4788720" cy="4339980"/>
              </a:xfrm>
              <a:prstGeom prst="rect"/>
            </p:spPr>
          </p:pic>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52" name="Ink 4"/>
              <p14:cNvContentPartPr/>
              <p14:nvPr/>
            </p14:nvContentPartPr>
            <p14:xfrm>
              <a:off x="1208306" y="3253128"/>
              <a:ext cx="2285566" cy="653214"/>
            </p14:xfrm>
          </p:contentPart>
        </mc:Choice>
        <mc:Fallback>
          <p:pic>
            <p:nvPicPr>
              <p:cNvPr id="209715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586" name="Rectangle 7"/>
          <p:cNvSpPr/>
          <p:nvPr/>
        </p:nvSpPr>
        <p:spPr>
          <a:xfrm>
            <a:off x="3017826" y="875841"/>
            <a:ext cx="3144732" cy="9804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Nested Quantifiers</a:t>
            </a:r>
            <a:endParaRPr b="1" dirty="0" sz="3037" lang="en-US">
              <a:effectLst>
                <a:outerShdw algn="tl" blurRad="38100" dir="2700000" dist="38100">
                  <a:srgbClr val="000000">
                    <a:alpha val="43137"/>
                  </a:srgbClr>
                </a:outerShdw>
              </a:effectLst>
            </a:endParaRPr>
          </a:p>
        </p:txBody>
      </p:sp>
      <p:sp>
        <p:nvSpPr>
          <p:cNvPr id="1048587"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588" name="Rectangle 1"/>
          <p:cNvSpPr/>
          <p:nvPr/>
        </p:nvSpPr>
        <p:spPr>
          <a:xfrm>
            <a:off x="4259763" y="2480604"/>
            <a:ext cx="3693726" cy="2758440"/>
          </a:xfrm>
          <a:prstGeom prst="rect"/>
        </p:spPr>
        <p:txBody>
          <a:bodyPr wrap="square">
            <a:spAutoFit/>
          </a:bodyPr>
          <a:p>
            <a:r>
              <a:rPr b="1" dirty="0" sz="2025" lang="es-ES">
                <a:solidFill>
                  <a:schemeClr val="accent5"/>
                </a:solidFill>
                <a:effectLst>
                  <a:outerShdw algn="tl" blurRad="38100" dir="2700000" dist="38100">
                    <a:srgbClr val="000000">
                      <a:alpha val="43137"/>
                    </a:srgbClr>
                  </a:outerShdw>
                </a:effectLst>
              </a:rPr>
              <a:t>∀x ∀y(x + y = y + x) </a:t>
            </a:r>
            <a:endParaRPr b="1" dirty="0" sz="2025" lang="es-ES">
              <a:solidFill>
                <a:schemeClr val="accent5"/>
              </a:solidFill>
              <a:effectLst>
                <a:outerShdw algn="tl" blurRad="38100" dir="2700000" dist="38100">
                  <a:srgbClr val="000000">
                    <a:alpha val="43137"/>
                  </a:srgbClr>
                </a:outerShdw>
              </a:effectLst>
            </a:endParaRPr>
          </a:p>
          <a:p>
            <a:endParaRPr b="1" dirty="0" sz="2025" lang="en-US">
              <a:solidFill>
                <a:schemeClr val="accent2"/>
              </a:solidFill>
              <a:effectLst>
                <a:outerShdw algn="tl" blurRad="38100" dir="2700000" dist="38100">
                  <a:srgbClr val="000000">
                    <a:alpha val="43137"/>
                  </a:srgbClr>
                </a:outerShdw>
              </a:effectLst>
            </a:endParaRPr>
          </a:p>
          <a:p>
            <a:r>
              <a:rPr b="1" dirty="0" sz="2025" lang="en-US">
                <a:solidFill>
                  <a:schemeClr val="accent6"/>
                </a:solidFill>
                <a:effectLst>
                  <a:outerShdw algn="tl" blurRad="38100" dir="2700000" dist="38100">
                    <a:srgbClr val="000000">
                      <a:alpha val="43137"/>
                    </a:srgbClr>
                  </a:outerShdw>
                </a:effectLst>
              </a:rPr>
              <a:t>∀x ∀y ∀z(x + (y + z) = (x + y) + z)</a:t>
            </a:r>
            <a:endParaRPr b="1" dirty="0" sz="2025" lang="en-US">
              <a:solidFill>
                <a:schemeClr val="accent6"/>
              </a:solidFill>
              <a:effectLst>
                <a:outerShdw algn="tl" blurRad="38100" dir="2700000" dist="38100">
                  <a:srgbClr val="000000">
                    <a:alpha val="43137"/>
                  </a:srgbClr>
                </a:outerShdw>
              </a:effectLst>
            </a:endParaRPr>
          </a:p>
          <a:p>
            <a:endParaRPr b="1" dirty="0" sz="2025" lang="en-US">
              <a:solidFill>
                <a:schemeClr val="accent6"/>
              </a:solidFill>
              <a:effectLst>
                <a:outerShdw algn="tl" blurRad="38100" dir="2700000" dist="38100">
                  <a:srgbClr val="000000">
                    <a:alpha val="43137"/>
                  </a:srgbClr>
                </a:outerShdw>
              </a:effectLst>
            </a:endParaRPr>
          </a:p>
          <a:p>
            <a:r>
              <a:rPr b="1" dirty="0" sz="2025" lang="es-ES">
                <a:solidFill>
                  <a:srgbClr val="FFC000"/>
                </a:solidFill>
                <a:effectLst>
                  <a:outerShdw algn="tl" blurRad="38100" dir="2700000" dist="38100">
                    <a:srgbClr val="000000">
                      <a:alpha val="43137"/>
                    </a:srgbClr>
                  </a:outerShdw>
                </a:effectLst>
              </a:rPr>
              <a:t>∀x ∀y((x &gt; 0) ∧ (y &lt; 0) → (</a:t>
            </a:r>
            <a:r>
              <a:rPr b="1" dirty="0" sz="2025" lang="es-ES" err="1">
                <a:solidFill>
                  <a:srgbClr val="FFC000"/>
                </a:solidFill>
                <a:effectLst>
                  <a:outerShdw algn="tl" blurRad="38100" dir="2700000" dist="38100">
                    <a:srgbClr val="000000">
                      <a:alpha val="43137"/>
                    </a:srgbClr>
                  </a:outerShdw>
                </a:effectLst>
              </a:rPr>
              <a:t>xy</a:t>
            </a:r>
            <a:r>
              <a:rPr b="1" dirty="0" sz="2025" lang="es-ES">
                <a:solidFill>
                  <a:srgbClr val="FFC000"/>
                </a:solidFill>
                <a:effectLst>
                  <a:outerShdw algn="tl" blurRad="38100" dir="2700000" dist="38100">
                    <a:srgbClr val="000000">
                      <a:alpha val="43137"/>
                    </a:srgbClr>
                  </a:outerShdw>
                </a:effectLst>
              </a:rPr>
              <a:t> &lt; 0))</a:t>
            </a:r>
            <a:endParaRPr b="1" dirty="0" sz="2025" lang="en-US">
              <a:solidFill>
                <a:srgbClr val="FFC000"/>
              </a:solidFill>
              <a:effectLst>
                <a:outerShdw algn="tl" blurRad="38100" dir="2700000" dist="38100">
                  <a:srgbClr val="000000">
                    <a:alpha val="43137"/>
                  </a:srgbClr>
                </a:outerShdw>
              </a:effectLst>
            </a:endParaRPr>
          </a:p>
          <a:p>
            <a:endParaRPr b="1" dirty="0" sz="3600" lang="en-US">
              <a:solidFill>
                <a:schemeClr val="accent6"/>
              </a:solidFill>
              <a:effectLst>
                <a:outerShdw algn="tl" blurRad="38100" dir="2700000" dist="38100">
                  <a:srgbClr val="000000">
                    <a:alpha val="43137"/>
                  </a:srgbClr>
                </a:outerShdw>
              </a:effectLst>
            </a:endParaRPr>
          </a:p>
        </p:txBody>
      </p:sp>
      <p:sp>
        <p:nvSpPr>
          <p:cNvPr id="1048589" name="Rectangle 2"/>
          <p:cNvSpPr/>
          <p:nvPr/>
        </p:nvSpPr>
        <p:spPr>
          <a:xfrm>
            <a:off x="1331233" y="1358611"/>
            <a:ext cx="6355785" cy="624839"/>
          </a:xfrm>
          <a:prstGeom prst="rect"/>
        </p:spPr>
        <p:txBody>
          <a:bodyPr wrap="square">
            <a:spAutoFit/>
          </a:bodyPr>
          <a:p>
            <a:r>
              <a:rPr dirty="0" sz="1800" lang="en-US"/>
              <a:t>Two quantifiers are nested if one is within the scope of the other.</a:t>
            </a:r>
            <a:endParaRPr dirty="0" sz="1800" lang="en-US"/>
          </a:p>
        </p:txBody>
      </p:sp>
      <p:pic>
        <p:nvPicPr>
          <p:cNvPr id="2097153" name="Picture 5"/>
          <p:cNvPicPr>
            <a:picLocks noChangeAspect="1"/>
          </p:cNvPicPr>
          <p:nvPr/>
        </p:nvPicPr>
        <p:blipFill>
          <a:blip xmlns:r="http://schemas.openxmlformats.org/officeDocument/2006/relationships" r:embed="rId3"/>
          <a:stretch>
            <a:fillRect/>
          </a:stretch>
        </p:blipFill>
        <p:spPr>
          <a:xfrm>
            <a:off x="1208306" y="2292657"/>
            <a:ext cx="2972229" cy="2820585"/>
          </a:xfrm>
          <a:prstGeom prst="rect"/>
        </p:spPr>
      </p:pic>
      <p:sp>
        <p:nvSpPr>
          <p:cNvPr id="1048590" name="Rectangle 6"/>
          <p:cNvSpPr/>
          <p:nvPr/>
        </p:nvSpPr>
        <p:spPr>
          <a:xfrm>
            <a:off x="1548734" y="1719558"/>
            <a:ext cx="2545080" cy="497839"/>
          </a:xfrm>
          <a:prstGeom prst="rect"/>
        </p:spPr>
        <p:txBody>
          <a:bodyPr wrap="none">
            <a:spAutoFit/>
          </a:bodyPr>
          <a:p>
            <a:r>
              <a:rPr b="1" dirty="0" sz="2700" lang="en-US">
                <a:solidFill>
                  <a:schemeClr val="accent2"/>
                </a:solidFill>
                <a:effectLst>
                  <a:outerShdw algn="tl" blurRad="38100" dir="2700000" dist="38100">
                    <a:srgbClr val="000000">
                      <a:alpha val="43137"/>
                    </a:srgbClr>
                  </a:outerShdw>
                </a:effectLst>
              </a:rPr>
              <a:t>∀x ∃y(x + y = 0)</a:t>
            </a:r>
            <a:endParaRPr b="1" dirty="0" sz="2700" lang="en-US">
              <a:solidFill>
                <a:schemeClr val="accent2"/>
              </a:solidFill>
              <a:effectLst>
                <a:outerShdw algn="tl" blurRad="38100" dir="2700000" dist="38100">
                  <a:srgbClr val="000000">
                    <a:alpha val="43137"/>
                  </a:srgbClr>
                </a:outerShdw>
              </a:effectLst>
            </a:endParaRPr>
          </a:p>
        </p:txBody>
      </p:sp>
      <p:sp>
        <p:nvSpPr>
          <p:cNvPr id="1048591" name="Rectangle 9"/>
          <p:cNvSpPr/>
          <p:nvPr/>
        </p:nvSpPr>
        <p:spPr>
          <a:xfrm>
            <a:off x="1331233" y="3906342"/>
            <a:ext cx="1385800" cy="427416"/>
          </a:xfrm>
          <a:prstGeom prst="rect"/>
          <a:noFill/>
          <a:ln w="57150">
            <a:solidFill>
              <a:srgbClr val="FFFF00"/>
            </a:solidFill>
          </a:ln>
        </p:spPr>
        <p:style>
          <a:lnRef idx="2">
            <a:schemeClr val="dk1"/>
          </a:lnRef>
          <a:fillRef idx="1">
            <a:schemeClr val="lt1"/>
          </a:fillRef>
          <a:effectRef idx="0">
            <a:schemeClr val="dk1"/>
          </a:effectRef>
          <a:fontRef idx="minor">
            <a:schemeClr val="dk1"/>
          </a:fontRef>
        </p:style>
        <p:txBody>
          <a:bodyPr anchor="ctr" rtlCol="0"/>
          <a:p>
            <a:pPr algn="ctr"/>
            <a:endParaRPr lang="en-US"/>
          </a:p>
        </p:txBody>
      </p:sp>
      <mc:AlternateContent xmlns:mc="http://schemas.openxmlformats.org/markup-compatibility/2006">
        <mc:Choice xmlns:p14="http://schemas.microsoft.com/office/powerpoint/2010/main" Requires="p14">
          <p:contentPart p14:bwMode="auto" r:id="rId4">
            <p14:nvContentPartPr>
              <p14:cNvPr id="2097154" name="Ink 3"/>
              <p14:cNvContentPartPr/>
              <p14:nvPr/>
            </p14:nvContentPartPr>
            <p14:xfrm>
              <a:off x="1497982" y="1326037"/>
              <a:ext cx="6242062" cy="3864510"/>
            </p14:xfrm>
          </p:contentPart>
        </mc:Choice>
        <mc:Fallback>
          <p:pic>
            <p:nvPicPr>
              <p:cNvPr id="2097154" name="Ink 3"/>
              <p:cNvPicPr>
                <a:picLocks/>
              </p:cNvPicPr>
              <p:nvPr/>
            </p:nvPicPr>
            <p:blipFill>
              <a:blip xmlns:r="http://schemas.openxmlformats.org/officeDocument/2006/relationships" r:embed="rId5"/>
              <a:stretch>
                <a:fillRect/>
              </a:stretch>
            </p:blipFill>
            <p:spPr>
              <a:xfrm>
                <a:off x="1497982" y="1326037"/>
                <a:ext cx="6242062" cy="3864510"/>
              </a:xfrm>
              <a:prstGeom prst="rect"/>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7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55" name="Ink 4"/>
              <p14:cNvContentPartPr/>
              <p14:nvPr/>
            </p14:nvContentPartPr>
            <p14:xfrm>
              <a:off x="1208306" y="3253128"/>
              <a:ext cx="2285566" cy="653214"/>
            </p14:xfrm>
          </p:contentPart>
        </mc:Choice>
        <mc:Fallback>
          <p:pic>
            <p:nvPicPr>
              <p:cNvPr id="209715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592" name="Rectangle 7"/>
          <p:cNvSpPr/>
          <p:nvPr/>
        </p:nvSpPr>
        <p:spPr>
          <a:xfrm>
            <a:off x="2590233" y="926804"/>
            <a:ext cx="4588633" cy="980439"/>
          </a:xfrm>
          <a:prstGeom prst="rect"/>
        </p:spPr>
        <p:txBody>
          <a:bodyPr wrap="square">
            <a:spAutoFit/>
          </a:bodyPr>
          <a:p>
            <a:pPr>
              <a:buClr>
                <a:schemeClr val="dk2"/>
              </a:buClr>
              <a:buSzPts val="5000"/>
            </a:pPr>
            <a:r>
              <a:rPr b="1" dirty="0" sz="3037" lang="en-US">
                <a:effectLst>
                  <a:outerShdw algn="tl" blurRad="38100" dir="2700000" dist="38100">
                    <a:srgbClr val="000000">
                      <a:alpha val="43137"/>
                    </a:srgbClr>
                  </a:outerShdw>
                </a:effectLst>
              </a:rPr>
              <a:t>Nested Quantifiers, </a:t>
            </a:r>
            <a:r>
              <a:rPr b="1" dirty="0" sz="3037" lang="en-US">
                <a:solidFill>
                  <a:srgbClr val="C00000"/>
                </a:solidFill>
                <a:effectLst>
                  <a:outerShdw algn="tl" blurRad="38100" dir="2700000" dist="38100">
                    <a:srgbClr val="000000">
                      <a:alpha val="43137"/>
                    </a:srgbClr>
                  </a:outerShdw>
                </a:effectLst>
              </a:rPr>
              <a:t>Orders</a:t>
            </a:r>
            <a:endParaRPr b="1" dirty="0" sz="3037" lang="en-US">
              <a:effectLst>
                <a:outerShdw algn="tl" blurRad="38100" dir="2700000" dist="38100">
                  <a:srgbClr val="000000">
                    <a:alpha val="43137"/>
                  </a:srgbClr>
                </a:outerShdw>
              </a:effectLst>
            </a:endParaRPr>
          </a:p>
        </p:txBody>
      </p:sp>
      <p:sp>
        <p:nvSpPr>
          <p:cNvPr id="1048593"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594" name="Rectangle 6"/>
          <p:cNvSpPr/>
          <p:nvPr/>
        </p:nvSpPr>
        <p:spPr>
          <a:xfrm>
            <a:off x="2010577" y="3987987"/>
            <a:ext cx="5845051" cy="1463040"/>
          </a:xfrm>
          <a:prstGeom prst="rect"/>
        </p:spPr>
        <p:txBody>
          <a:bodyPr wrap="square">
            <a:spAutoFit/>
          </a:bodyPr>
          <a:p>
            <a:r>
              <a:rPr b="1" dirty="0" sz="1575" lang="en-US">
                <a:solidFill>
                  <a:schemeClr val="accent2"/>
                </a:solidFill>
                <a:effectLst>
                  <a:outerShdw algn="tl" blurRad="38100" dir="2700000" dist="38100">
                    <a:srgbClr val="000000">
                      <a:alpha val="43137"/>
                    </a:srgbClr>
                  </a:outerShdw>
                </a:effectLst>
              </a:rPr>
              <a:t>∀x ∀y P(x y)</a:t>
            </a:r>
            <a:endParaRPr b="1" dirty="0" sz="1575" lang="en-US">
              <a:solidFill>
                <a:schemeClr val="accent2"/>
              </a:solidFill>
              <a:effectLst>
                <a:outerShdw algn="tl" blurRad="38100" dir="2700000" dist="38100">
                  <a:srgbClr val="000000">
                    <a:alpha val="43137"/>
                  </a:srgbClr>
                </a:outerShdw>
              </a:effectLst>
            </a:endParaRPr>
          </a:p>
          <a:p>
            <a:r>
              <a:rPr b="1" dirty="0" sz="1575" lang="en-US">
                <a:solidFill>
                  <a:srgbClr val="FF0000"/>
                </a:solidFill>
                <a:effectLst>
                  <a:outerShdw algn="tl" blurRad="38100" dir="2700000" dist="38100">
                    <a:srgbClr val="000000">
                      <a:alpha val="43137"/>
                    </a:srgbClr>
                  </a:outerShdw>
                </a:effectLst>
              </a:rPr>
              <a:t>∀x ∃y P(x y)</a:t>
            </a:r>
            <a:endParaRPr b="1" dirty="0" sz="1575" lang="en-US">
              <a:solidFill>
                <a:srgbClr val="FF0000"/>
              </a:solidFill>
              <a:effectLst>
                <a:outerShdw algn="tl" blurRad="38100" dir="2700000" dist="38100">
                  <a:srgbClr val="000000">
                    <a:alpha val="43137"/>
                  </a:srgbClr>
                </a:outerShdw>
              </a:effectLst>
            </a:endParaRPr>
          </a:p>
          <a:p>
            <a:r>
              <a:rPr b="1" dirty="0" sz="1575" lang="en-US">
                <a:solidFill>
                  <a:srgbClr val="FF0000"/>
                </a:solidFill>
                <a:effectLst>
                  <a:outerShdw algn="tl" blurRad="38100" dir="2700000" dist="38100">
                    <a:srgbClr val="000000">
                      <a:alpha val="43137"/>
                    </a:srgbClr>
                  </a:outerShdw>
                </a:effectLst>
              </a:rPr>
              <a:t>∃x ∀y P(x y)</a:t>
            </a:r>
            <a:endParaRPr b="1" dirty="0" sz="1575" lang="en-US">
              <a:solidFill>
                <a:srgbClr val="FF0000"/>
              </a:solidFill>
              <a:effectLst>
                <a:outerShdw algn="tl" blurRad="38100" dir="2700000" dist="38100">
                  <a:srgbClr val="000000">
                    <a:alpha val="43137"/>
                  </a:srgbClr>
                </a:outerShdw>
              </a:effectLst>
            </a:endParaRPr>
          </a:p>
          <a:p>
            <a:r>
              <a:rPr b="1" dirty="0" sz="1575" lang="en-US">
                <a:solidFill>
                  <a:schemeClr val="accent2"/>
                </a:solidFill>
                <a:effectLst>
                  <a:outerShdw algn="tl" blurRad="38100" dir="2700000" dist="38100">
                    <a:srgbClr val="000000">
                      <a:alpha val="43137"/>
                    </a:srgbClr>
                  </a:outerShdw>
                </a:effectLst>
              </a:rPr>
              <a:t>∃x ∃y P(x y)</a:t>
            </a:r>
            <a:endParaRPr b="1" dirty="0" sz="1575" lang="en-US">
              <a:solidFill>
                <a:schemeClr val="accent2"/>
              </a:solidFill>
              <a:effectLst>
                <a:outerShdw algn="tl" blurRad="38100" dir="2700000" dist="38100">
                  <a:srgbClr val="000000">
                    <a:alpha val="43137"/>
                  </a:srgbClr>
                </a:outerShdw>
              </a:effectLst>
            </a:endParaRPr>
          </a:p>
          <a:p>
            <a:endParaRPr b="1" dirty="0" sz="1575" lang="en-US">
              <a:solidFill>
                <a:schemeClr val="accent2"/>
              </a:solidFill>
              <a:effectLst>
                <a:outerShdw algn="tl" blurRad="38100" dir="2700000" dist="38100">
                  <a:srgbClr val="000000">
                    <a:alpha val="43137"/>
                  </a:srgbClr>
                </a:outerShdw>
              </a:effectLst>
            </a:endParaRPr>
          </a:p>
          <a:p>
            <a:r>
              <a:rPr b="1" dirty="0" sz="1575" lang="en-US">
                <a:effectLst>
                  <a:outerShdw algn="tl" blurRad="38100" dir="2700000" dist="38100">
                    <a:srgbClr val="000000">
                      <a:alpha val="43137"/>
                    </a:srgbClr>
                  </a:outerShdw>
                </a:effectLst>
              </a:rPr>
              <a:t>So, we concluded the new concept of Equivalency here as well.</a:t>
            </a:r>
            <a:endParaRPr b="1" dirty="0" sz="1575" lang="en-US">
              <a:effectLst>
                <a:outerShdw algn="tl" blurRad="38100" dir="2700000" dist="38100">
                  <a:srgbClr val="000000">
                    <a:alpha val="43137"/>
                  </a:srgbClr>
                </a:outerShdw>
              </a:effectLst>
            </a:endParaRPr>
          </a:p>
        </p:txBody>
      </p:sp>
      <p:pic>
        <p:nvPicPr>
          <p:cNvPr id="2097156" name="Picture 3"/>
          <p:cNvPicPr>
            <a:picLocks noChangeAspect="1"/>
          </p:cNvPicPr>
          <p:nvPr/>
        </p:nvPicPr>
        <p:blipFill>
          <a:blip xmlns:r="http://schemas.openxmlformats.org/officeDocument/2006/relationships" r:embed="rId3"/>
          <a:stretch>
            <a:fillRect/>
          </a:stretch>
        </p:blipFill>
        <p:spPr>
          <a:xfrm>
            <a:off x="2044832" y="1422290"/>
            <a:ext cx="5430801" cy="2549151"/>
          </a:xfrm>
          <a:prstGeom prst="rect"/>
        </p:spPr>
      </p:pic>
      <mc:AlternateContent xmlns:mc="http://schemas.openxmlformats.org/markup-compatibility/2006">
        <mc:Choice xmlns:p14="http://schemas.microsoft.com/office/powerpoint/2010/main" Requires="p14">
          <p:contentPart p14:bwMode="auto" r:id="rId4">
            <p14:nvContentPartPr>
              <p14:cNvPr id="2097157" name="Ink 1"/>
              <p14:cNvContentPartPr/>
              <p14:nvPr/>
            </p14:nvContentPartPr>
            <p14:xfrm>
              <a:off x="1718910" y="2049367"/>
              <a:ext cx="5344582" cy="2933617"/>
            </p14:xfrm>
          </p:contentPart>
        </mc:Choice>
        <mc:Fallback>
          <p:pic>
            <p:nvPicPr>
              <p:cNvPr id="2097157" name="Ink 1"/>
              <p:cNvPicPr>
                <a:picLocks/>
              </p:cNvPicPr>
              <p:nvPr/>
            </p:nvPicPr>
            <p:blipFill>
              <a:blip xmlns:r="http://schemas.openxmlformats.org/officeDocument/2006/relationships" r:embed="rId5"/>
              <a:stretch>
                <a:fillRect/>
              </a:stretch>
            </p:blipFill>
            <p:spPr>
              <a:xfrm>
                <a:off x="1718910" y="2049367"/>
                <a:ext cx="5344582" cy="2933617"/>
              </a:xfrm>
              <a:prstGeom prst="rect"/>
            </p:spPr>
          </p:pic>
        </mc:Fallback>
      </mc:AlternateContent>
      <mc:AlternateContent xmlns:mc="http://schemas.openxmlformats.org/markup-compatibility/2006">
        <mc:Choice xmlns:p14="http://schemas.microsoft.com/office/powerpoint/2010/main" Requires="p14">
          <p:contentPart p14:bwMode="auto" r:id="rId6">
            <p14:nvContentPartPr>
              <p14:cNvPr id="1048851" name=""/>
              <p14:cNvContentPartPr/>
              <p14:nvPr/>
            </p14:nvContentPartPr>
            <p14:xfrm>
              <a:off x="6209883" y="2448514"/>
              <a:ext cx="1219373" cy="177089"/>
            </p14:xfrm>
          </p:contentPart>
        </mc:Choice>
        <mc:Fallback>
          <p:sp>
            <p:nvSpPr>
              <p:cNvPr id="1048851" name=""/>
              <p:cNvSpPr/>
              <p:nvPr/>
            </p:nvSpPr>
            <p:spPr>
              <a:xfrm>
                <a:off x="6209883" y="2448514"/>
                <a:ext cx="1219373" cy="177089"/>
              </a:xfrm>
            </p:spPr>
          </p:sp>
        </mc:Fallback>
      </mc:AlternateContent>
      <mc:AlternateContent xmlns:mc="http://schemas.openxmlformats.org/markup-compatibility/2006">
        <mc:Choice xmlns:p14="http://schemas.microsoft.com/office/powerpoint/2010/main" Requires="p14">
          <p:contentPart p14:bwMode="auto" r:id="rId7">
            <p14:nvContentPartPr>
              <p14:cNvPr id="1048852" name=""/>
              <p14:cNvContentPartPr/>
              <p14:nvPr/>
            </p14:nvContentPartPr>
            <p14:xfrm>
              <a:off x="7692145" y="2179504"/>
              <a:ext cx="939338" cy="883496"/>
            </p14:xfrm>
          </p:contentPart>
        </mc:Choice>
        <mc:Fallback>
          <p:sp>
            <p:nvSpPr>
              <p:cNvPr id="1048852" name=""/>
              <p:cNvSpPr/>
              <p:nvPr/>
            </p:nvSpPr>
            <p:spPr>
              <a:xfrm>
                <a:off x="7692145" y="2179504"/>
                <a:ext cx="939338" cy="883496"/>
              </a:xfrm>
            </p:spPr>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7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60" name="Ink 4"/>
              <p14:cNvContentPartPr/>
              <p14:nvPr/>
            </p14:nvContentPartPr>
            <p14:xfrm>
              <a:off x="1208306" y="3253128"/>
              <a:ext cx="2285566" cy="653214"/>
            </p14:xfrm>
          </p:contentPart>
        </mc:Choice>
        <mc:Fallback>
          <p:pic>
            <p:nvPicPr>
              <p:cNvPr id="2097160"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598" name="Rectangle 7"/>
          <p:cNvSpPr/>
          <p:nvPr/>
        </p:nvSpPr>
        <p:spPr>
          <a:xfrm>
            <a:off x="1737911" y="926804"/>
            <a:ext cx="5440955" cy="519372"/>
          </a:xfrm>
          <a:prstGeom prst="rect"/>
        </p:spPr>
        <p:txBody>
          <a:bodyPr wrap="square">
            <a:spAutoFit/>
          </a:bodyPr>
          <a:p>
            <a:pPr>
              <a:buClr>
                <a:schemeClr val="dk2"/>
              </a:buClr>
              <a:buSzPts val="5000"/>
            </a:pPr>
            <a:r>
              <a:rPr b="1" dirty="0" sz="3037" lang="en-US">
                <a:effectLst>
                  <a:outerShdw algn="tl" blurRad="38100" dir="2700000" dist="38100">
                    <a:srgbClr val="000000">
                      <a:alpha val="43137"/>
                    </a:srgbClr>
                  </a:outerShdw>
                </a:effectLst>
              </a:rPr>
              <a:t>Nested Quantifiers, </a:t>
            </a:r>
            <a:r>
              <a:rPr b="1" dirty="0" sz="3037" lang="en-US">
                <a:solidFill>
                  <a:srgbClr val="C00000"/>
                </a:solidFill>
                <a:effectLst>
                  <a:outerShdw algn="tl" blurRad="38100" dir="2700000" dist="38100">
                    <a:srgbClr val="000000">
                      <a:alpha val="43137"/>
                    </a:srgbClr>
                  </a:outerShdw>
                </a:effectLst>
              </a:rPr>
              <a:t>Questions</a:t>
            </a:r>
            <a:endParaRPr b="1" dirty="0" sz="3037" lang="en-US">
              <a:effectLst>
                <a:outerShdw algn="tl" blurRad="38100" dir="2700000" dist="38100">
                  <a:srgbClr val="000000">
                    <a:alpha val="43137"/>
                  </a:srgbClr>
                </a:outerShdw>
              </a:effectLst>
            </a:endParaRPr>
          </a:p>
        </p:txBody>
      </p:sp>
      <p:sp>
        <p:nvSpPr>
          <p:cNvPr id="1048599"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600" name="Rectangle 6"/>
          <p:cNvSpPr/>
          <p:nvPr/>
        </p:nvSpPr>
        <p:spPr>
          <a:xfrm>
            <a:off x="1535862" y="2718658"/>
            <a:ext cx="6399036" cy="2567941"/>
          </a:xfrm>
          <a:prstGeom prst="rect"/>
        </p:spPr>
        <p:txBody>
          <a:bodyPr wrap="square">
            <a:spAutoFit/>
          </a:bodyPr>
          <a:p>
            <a:pPr algn="just" indent="-342900" marL="342900">
              <a:buAutoNum type="alphaLcParenR"/>
            </a:pPr>
            <a:r>
              <a:rPr dirty="0" sz="1350" lang="en-US"/>
              <a:t>This says that there exists a real number x such that for every real number y, the product </a:t>
            </a:r>
            <a:r>
              <a:rPr dirty="0" sz="1350" lang="en-US" err="1"/>
              <a:t>xy</a:t>
            </a:r>
            <a:r>
              <a:rPr dirty="0" sz="1350" lang="en-US"/>
              <a:t> equals y. That is, there is a multiplicative identity for the real numbers. This is a true statement, since x = 1 is the identity.</a:t>
            </a:r>
            <a:endParaRPr dirty="0" sz="1350" lang="en-US"/>
          </a:p>
          <a:p>
            <a:pPr algn="just"/>
            <a:endParaRPr dirty="0" sz="1350" lang="en-US"/>
          </a:p>
          <a:p>
            <a:pPr algn="just"/>
            <a:r>
              <a:rPr dirty="0" sz="1350" lang="en-US"/>
              <a:t>b) The product of two negative real numbers is always a positive real number. </a:t>
            </a:r>
            <a:endParaRPr dirty="0" sz="1350" lang="en-US"/>
          </a:p>
          <a:p>
            <a:pPr algn="just"/>
            <a:endParaRPr dirty="0" sz="1350" lang="en-US"/>
          </a:p>
          <a:p>
            <a:pPr algn="just"/>
            <a:r>
              <a:rPr dirty="0" sz="1350" lang="en-US"/>
              <a:t>c) There exist real numbers x and y such that x</a:t>
            </a:r>
            <a:r>
              <a:rPr baseline="30000" dirty="0" sz="1350" lang="en-US"/>
              <a:t>2</a:t>
            </a:r>
            <a:r>
              <a:rPr dirty="0" sz="1350" lang="en-US"/>
              <a:t> exceeds y but x is less than y. This is true, since we can take x =2 and y =3, for instance. </a:t>
            </a:r>
            <a:endParaRPr dirty="0" sz="1350" lang="en-US"/>
          </a:p>
          <a:p>
            <a:pPr algn="just"/>
            <a:endParaRPr dirty="0" sz="1350" lang="en-US"/>
          </a:p>
          <a:p>
            <a:pPr algn="just"/>
            <a:r>
              <a:rPr b="1" dirty="0" sz="1350" lang="en-US"/>
              <a:t>d) </a:t>
            </a:r>
            <a:r>
              <a:rPr dirty="0" sz="1350" lang="en-US"/>
              <a:t>This says that for every pair of real numbers </a:t>
            </a:r>
            <a:r>
              <a:rPr dirty="0" sz="1350" i="1" lang="en-US"/>
              <a:t>x </a:t>
            </a:r>
            <a:r>
              <a:rPr dirty="0" sz="1350" lang="en-US"/>
              <a:t>and </a:t>
            </a:r>
            <a:r>
              <a:rPr dirty="0" sz="1350" i="1" lang="en-US"/>
              <a:t>y </a:t>
            </a:r>
            <a:r>
              <a:rPr dirty="0" sz="1350" lang="en-US"/>
              <a:t>, there exists a real number </a:t>
            </a:r>
            <a:r>
              <a:rPr dirty="0" sz="1350" i="1" lang="en-US"/>
              <a:t>z </a:t>
            </a:r>
            <a:r>
              <a:rPr dirty="0" sz="1350" lang="en-US"/>
              <a:t>that is their sum. In other words, the real numbers are closed under the operation of addition, another true fact. (Some authors would include the uniqueness of </a:t>
            </a:r>
            <a:r>
              <a:rPr dirty="0" sz="1350" i="1" lang="en-US"/>
              <a:t>z </a:t>
            </a:r>
            <a:r>
              <a:rPr dirty="0" sz="1350" lang="en-US"/>
              <a:t>as part of the meaning of the word </a:t>
            </a:r>
            <a:r>
              <a:rPr dirty="0" sz="1350" i="1" lang="en-US"/>
              <a:t>closed.) </a:t>
            </a:r>
            <a:endParaRPr dirty="0" sz="1350" lang="en-US"/>
          </a:p>
        </p:txBody>
      </p:sp>
      <p:pic>
        <p:nvPicPr>
          <p:cNvPr id="2097161" name="Picture 1"/>
          <p:cNvPicPr>
            <a:picLocks noChangeAspect="1"/>
          </p:cNvPicPr>
          <p:nvPr/>
        </p:nvPicPr>
        <p:blipFill>
          <a:blip xmlns:r="http://schemas.openxmlformats.org/officeDocument/2006/relationships" r:embed="rId3"/>
          <a:stretch>
            <a:fillRect/>
          </a:stretch>
        </p:blipFill>
        <p:spPr>
          <a:xfrm>
            <a:off x="1965197" y="1446177"/>
            <a:ext cx="4693120" cy="1248869"/>
          </a:xfrm>
          <a:prstGeom prst="rect"/>
        </p:spPr>
      </p:pic>
      <mc:AlternateContent xmlns:mc="http://schemas.openxmlformats.org/markup-compatibility/2006">
        <mc:Choice xmlns:p14="http://schemas.microsoft.com/office/powerpoint/2010/main" Requires="p14">
          <p:contentPart p14:bwMode="auto" r:id="rId4">
            <p14:nvContentPartPr>
              <p14:cNvPr id="2097162" name="Ink 2"/>
              <p14:cNvContentPartPr/>
              <p14:nvPr/>
            </p14:nvContentPartPr>
            <p14:xfrm>
              <a:off x="1430955" y="1573897"/>
              <a:ext cx="6154987" cy="3335377"/>
            </p14:xfrm>
          </p:contentPart>
        </mc:Choice>
        <mc:Fallback>
          <p:pic>
            <p:nvPicPr>
              <p:cNvPr id="2097162" name="Ink 2"/>
              <p:cNvPicPr>
                <a:picLocks/>
              </p:cNvPicPr>
              <p:nvPr/>
            </p:nvPicPr>
            <p:blipFill>
              <a:blip xmlns:r="http://schemas.openxmlformats.org/officeDocument/2006/relationships" r:embed="rId5"/>
              <a:stretch>
                <a:fillRect/>
              </a:stretch>
            </p:blipFill>
            <p:spPr>
              <a:xfrm>
                <a:off x="1430955" y="1573897"/>
                <a:ext cx="6154987" cy="3335377"/>
              </a:xfrm>
              <a:prstGeom prst="rect"/>
            </p:spPr>
          </p:pic>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7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65" name="Ink 4"/>
              <p14:cNvContentPartPr/>
              <p14:nvPr/>
            </p14:nvContentPartPr>
            <p14:xfrm>
              <a:off x="1208306" y="3253128"/>
              <a:ext cx="2285566" cy="653214"/>
            </p14:xfrm>
          </p:contentPart>
        </mc:Choice>
        <mc:Fallback>
          <p:pic>
            <p:nvPicPr>
              <p:cNvPr id="209716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04" name="Rectangle 7"/>
          <p:cNvSpPr/>
          <p:nvPr/>
        </p:nvSpPr>
        <p:spPr>
          <a:xfrm>
            <a:off x="1737911" y="926804"/>
            <a:ext cx="5440955" cy="519372"/>
          </a:xfrm>
          <a:prstGeom prst="rect"/>
        </p:spPr>
        <p:txBody>
          <a:bodyPr wrap="square">
            <a:spAutoFit/>
          </a:bodyPr>
          <a:p>
            <a:pPr>
              <a:buClr>
                <a:schemeClr val="dk2"/>
              </a:buClr>
              <a:buSzPts val="5000"/>
            </a:pPr>
            <a:r>
              <a:rPr b="1" dirty="0" sz="3037" lang="en-US">
                <a:effectLst>
                  <a:outerShdw algn="tl" blurRad="38100" dir="2700000" dist="38100">
                    <a:srgbClr val="000000">
                      <a:alpha val="43137"/>
                    </a:srgbClr>
                  </a:outerShdw>
                </a:effectLst>
              </a:rPr>
              <a:t>Nested Quantifiers, </a:t>
            </a:r>
            <a:r>
              <a:rPr b="1" dirty="0" sz="3037" lang="en-US">
                <a:solidFill>
                  <a:srgbClr val="C00000"/>
                </a:solidFill>
                <a:effectLst>
                  <a:outerShdw algn="tl" blurRad="38100" dir="2700000" dist="38100">
                    <a:srgbClr val="000000">
                      <a:alpha val="43137"/>
                    </a:srgbClr>
                  </a:outerShdw>
                </a:effectLst>
              </a:rPr>
              <a:t>Questions</a:t>
            </a:r>
            <a:endParaRPr b="1" dirty="0" sz="3037" lang="en-US">
              <a:effectLst>
                <a:outerShdw algn="tl" blurRad="38100" dir="2700000" dist="38100">
                  <a:srgbClr val="000000">
                    <a:alpha val="43137"/>
                  </a:srgbClr>
                </a:outerShdw>
              </a:effectLst>
            </a:endParaRPr>
          </a:p>
        </p:txBody>
      </p:sp>
      <p:sp>
        <p:nvSpPr>
          <p:cNvPr id="1048605"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166" name="Picture 2"/>
          <p:cNvPicPr>
            <a:picLocks noChangeAspect="1"/>
          </p:cNvPicPr>
          <p:nvPr/>
        </p:nvPicPr>
        <p:blipFill>
          <a:blip xmlns:r="http://schemas.openxmlformats.org/officeDocument/2006/relationships" r:embed="rId3"/>
          <a:stretch>
            <a:fillRect/>
          </a:stretch>
        </p:blipFill>
        <p:spPr>
          <a:xfrm>
            <a:off x="1326843" y="1958370"/>
            <a:ext cx="6674156" cy="3445779"/>
          </a:xfrm>
          <a:prstGeom prst="rect"/>
        </p:spPr>
      </p:pic>
      <p:sp>
        <p:nvSpPr>
          <p:cNvPr id="1048606" name="Rectangle 3"/>
          <p:cNvSpPr/>
          <p:nvPr/>
        </p:nvSpPr>
        <p:spPr>
          <a:xfrm>
            <a:off x="2713007" y="1508886"/>
            <a:ext cx="3649980" cy="408940"/>
          </a:xfrm>
          <a:prstGeom prst="rect"/>
        </p:spPr>
        <p:txBody>
          <a:bodyPr wrap="none">
            <a:spAutoFit/>
          </a:bodyPr>
          <a:p>
            <a:r>
              <a:rPr b="1" dirty="0" sz="2250" lang="en-US">
                <a:solidFill>
                  <a:schemeClr val="accent5"/>
                </a:solidFill>
                <a:effectLst>
                  <a:outerShdw algn="tl" blurRad="38100" dir="2700000" dist="38100">
                    <a:srgbClr val="000000">
                      <a:alpha val="43137"/>
                    </a:srgbClr>
                  </a:outerShdw>
                </a:effectLst>
              </a:rPr>
              <a:t>Negating Nested Quantifiers</a:t>
            </a:r>
            <a:endParaRPr b="1" dirty="0" sz="2250" lang="en-US">
              <a:solidFill>
                <a:schemeClr val="accent5"/>
              </a:solidFill>
              <a:effectLst>
                <a:outerShdw algn="tl" blurRad="38100" dir="2700000" dist="38100">
                  <a:srgbClr val="000000">
                    <a:alpha val="43137"/>
                  </a:srgbClr>
                </a:outerShdw>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95" name="Ink 4"/>
              <p14:cNvContentPartPr/>
              <p14:nvPr/>
            </p14:nvContentPartPr>
            <p14:xfrm>
              <a:off x="1208306" y="3253128"/>
              <a:ext cx="2285566" cy="653214"/>
            </p14:xfrm>
          </p:contentPart>
        </mc:Choice>
        <mc:Fallback>
          <p:pic>
            <p:nvPicPr>
              <p:cNvPr id="209729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41" name="Rectangle 7"/>
          <p:cNvSpPr/>
          <p:nvPr/>
        </p:nvSpPr>
        <p:spPr>
          <a:xfrm>
            <a:off x="2797596" y="957789"/>
            <a:ext cx="3191448" cy="980439"/>
          </a:xfrm>
          <a:prstGeom prst="rect"/>
        </p:spPr>
        <p:txBody>
          <a:bodyPr wrap="square">
            <a:spAutoFit/>
          </a:bodyPr>
          <a:p>
            <a:pPr>
              <a:buClr>
                <a:schemeClr val="dk2"/>
              </a:buClr>
              <a:buSzPts val="5000"/>
            </a:pPr>
            <a:r>
              <a:rPr b="1" dirty="0" sz="3037" lang="en-US">
                <a:solidFill>
                  <a:srgbClr val="C00000"/>
                </a:solidFill>
                <a:effectLst>
                  <a:outerShdw algn="tl" blurRad="38100" dir="2700000" dist="38100">
                    <a:srgbClr val="000000">
                      <a:alpha val="43137"/>
                    </a:srgbClr>
                  </a:outerShdw>
                </a:effectLst>
              </a:rPr>
              <a:t>Rules of Inference</a:t>
            </a:r>
            <a:endParaRPr b="1" dirty="0" sz="3037" lang="en-US">
              <a:solidFill>
                <a:srgbClr val="C00000"/>
              </a:solidFill>
              <a:effectLst>
                <a:outerShdw algn="tl" blurRad="38100" dir="2700000" dist="38100">
                  <a:srgbClr val="000000">
                    <a:alpha val="43137"/>
                  </a:srgbClr>
                </a:outerShdw>
              </a:effectLst>
            </a:endParaRPr>
          </a:p>
        </p:txBody>
      </p:sp>
      <p:sp>
        <p:nvSpPr>
          <p:cNvPr id="1048742" name="Rectangle 8"/>
          <p:cNvSpPr/>
          <p:nvPr/>
        </p:nvSpPr>
        <p:spPr>
          <a:xfrm>
            <a:off x="1664838" y="5494947"/>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43" name="Rectangle 1"/>
          <p:cNvSpPr/>
          <p:nvPr/>
        </p:nvSpPr>
        <p:spPr>
          <a:xfrm>
            <a:off x="1299216" y="1564293"/>
            <a:ext cx="6556413" cy="1729741"/>
          </a:xfrm>
          <a:prstGeom prst="rect"/>
        </p:spPr>
        <p:txBody>
          <a:bodyPr wrap="square">
            <a:spAutoFit/>
          </a:bodyPr>
          <a:p>
            <a:pPr algn="just"/>
            <a:r>
              <a:rPr b="1" dirty="0" sz="1800" i="1" lang="en-US">
                <a:effectLst>
                  <a:outerShdw algn="tl" blurRad="38100" dir="2700000" dist="38100">
                    <a:srgbClr val="000000">
                      <a:alpha val="43137"/>
                    </a:srgbClr>
                  </a:outerShdw>
                </a:effectLst>
              </a:rPr>
              <a:t>Proofs</a:t>
            </a:r>
            <a:r>
              <a:rPr dirty="0" sz="1350" lang="en-US"/>
              <a:t> in mathematics are valid arguments that establish the truth of mathematical statements. By an argument, we mean a sequence of statements that end with a conclusion. By valid, we mean that the conclusion, or final statement of the argument, must follow from the truth of the preceding statements, or premises, of the argument..</a:t>
            </a:r>
            <a:endParaRPr dirty="0" sz="1350" lang="en-US"/>
          </a:p>
          <a:p>
            <a:pPr algn="just"/>
            <a:endParaRPr dirty="0" sz="1350" lang="en-US"/>
          </a:p>
          <a:p>
            <a:pPr algn="just"/>
            <a:r>
              <a:rPr b="1" dirty="0" sz="1575" lang="en-US">
                <a:effectLst>
                  <a:outerShdw algn="tl" blurRad="38100" dir="2700000" dist="38100">
                    <a:srgbClr val="000000">
                      <a:alpha val="43137"/>
                    </a:srgbClr>
                  </a:outerShdw>
                </a:effectLst>
              </a:rPr>
              <a:t>A rule of inference</a:t>
            </a:r>
            <a:r>
              <a:rPr dirty="0" sz="1350" lang="en-US"/>
              <a:t>, inference rule or transformation rule is a logical form consisting of a function which takes premises, analyzes their syntax, and returns a conclusion (or conclusions).</a:t>
            </a:r>
            <a:endParaRPr dirty="0" sz="1350" lang="en-US"/>
          </a:p>
        </p:txBody>
      </p:sp>
      <p:sp>
        <p:nvSpPr>
          <p:cNvPr id="1048744" name="Rectangle 5"/>
          <p:cNvSpPr/>
          <p:nvPr/>
        </p:nvSpPr>
        <p:spPr>
          <a:xfrm>
            <a:off x="2351089" y="3507069"/>
            <a:ext cx="4630063" cy="396239"/>
          </a:xfrm>
          <a:prstGeom prst="rect"/>
        </p:spPr>
        <p:txBody>
          <a:bodyPr wrap="none">
            <a:spAutoFit/>
          </a:bodyPr>
          <a:p>
            <a:r>
              <a:rPr b="1" dirty="0" sz="2025" lang="en-US">
                <a:solidFill>
                  <a:srgbClr val="C00000"/>
                </a:solidFill>
                <a:effectLst>
                  <a:outerShdw algn="tl" blurRad="38100" dir="2700000" dist="38100">
                    <a:srgbClr val="000000">
                      <a:alpha val="43137"/>
                    </a:srgbClr>
                  </a:outerShdw>
                </a:effectLst>
              </a:rPr>
              <a:t>Valid Arguments in Propositional Logic </a:t>
            </a:r>
            <a:endParaRPr b="1" dirty="0" sz="2025" lang="en-US">
              <a:solidFill>
                <a:srgbClr val="C00000"/>
              </a:solidFill>
              <a:effectLst>
                <a:outerShdw algn="tl" blurRad="38100" dir="2700000" dist="38100">
                  <a:srgbClr val="000000">
                    <a:alpha val="43137"/>
                  </a:srgbClr>
                </a:outerShdw>
              </a:effectLst>
            </a:endParaRPr>
          </a:p>
        </p:txBody>
      </p:sp>
      <p:sp>
        <p:nvSpPr>
          <p:cNvPr id="1048745" name="Rectangle 6"/>
          <p:cNvSpPr/>
          <p:nvPr/>
        </p:nvSpPr>
        <p:spPr>
          <a:xfrm>
            <a:off x="1371642" y="4031314"/>
            <a:ext cx="6508128" cy="1424940"/>
          </a:xfrm>
          <a:prstGeom prst="rect"/>
        </p:spPr>
        <p:txBody>
          <a:bodyPr wrap="square">
            <a:spAutoFit/>
          </a:bodyPr>
          <a:p>
            <a:r>
              <a:rPr dirty="0" sz="1800" lang="en-US">
                <a:solidFill>
                  <a:schemeClr val="accent4"/>
                </a:solidFill>
              </a:rPr>
              <a:t>“If you have a current password, then you can log onto the network.”</a:t>
            </a:r>
            <a:endParaRPr dirty="0" sz="1800" lang="en-US">
              <a:solidFill>
                <a:schemeClr val="accent4"/>
              </a:solidFill>
            </a:endParaRPr>
          </a:p>
          <a:p>
            <a:r>
              <a:rPr b="1" dirty="0" sz="1800" lang="en-US">
                <a:solidFill>
                  <a:schemeClr val="accent6"/>
                </a:solidFill>
              </a:rPr>
              <a:t>“You have a current password.”</a:t>
            </a:r>
            <a:endParaRPr b="1" dirty="0" sz="1800" lang="en-US">
              <a:solidFill>
                <a:schemeClr val="accent6"/>
              </a:solidFill>
            </a:endParaRPr>
          </a:p>
          <a:p>
            <a:r>
              <a:rPr dirty="0" sz="1800" lang="en-US"/>
              <a:t>Therefore,</a:t>
            </a:r>
            <a:endParaRPr dirty="0" sz="1800" lang="en-US"/>
          </a:p>
          <a:p>
            <a:r>
              <a:rPr b="1" dirty="0" sz="1800" lang="en-US">
                <a:solidFill>
                  <a:schemeClr val="accent6"/>
                </a:solidFill>
              </a:rPr>
              <a:t>“You can log onto the network.”</a:t>
            </a:r>
            <a:endParaRPr b="1" dirty="0" sz="1800" lang="en-US">
              <a:solidFill>
                <a:schemeClr val="accent6"/>
              </a:solidFill>
            </a:endParaRPr>
          </a:p>
        </p:txBody>
      </p:sp>
      <mc:AlternateContent xmlns:mc="http://schemas.openxmlformats.org/markup-compatibility/2006">
        <mc:Choice xmlns:p14="http://schemas.microsoft.com/office/powerpoint/2010/main" Requires="p14">
          <p:contentPart p14:bwMode="auto" r:id="rId3">
            <p14:nvContentPartPr>
              <p14:cNvPr id="2097296" name="Ink 2"/>
              <p14:cNvContentPartPr/>
              <p14:nvPr/>
            </p14:nvContentPartPr>
            <p14:xfrm>
              <a:off x="1196662" y="1774777"/>
              <a:ext cx="6603525" cy="3154545"/>
            </p14:xfrm>
          </p:contentPart>
        </mc:Choice>
        <mc:Fallback>
          <p:pic>
            <p:nvPicPr>
              <p:cNvPr id="2097296" name="Ink 2"/>
              <p:cNvPicPr>
                <a:picLocks/>
              </p:cNvPicPr>
              <p:nvPr/>
            </p:nvPicPr>
            <p:blipFill>
              <a:blip xmlns:r="http://schemas.openxmlformats.org/officeDocument/2006/relationships" r:embed="rId4"/>
              <a:stretch>
                <a:fillRect/>
              </a:stretch>
            </p:blipFill>
            <p:spPr>
              <a:xfrm>
                <a:off x="1196662" y="1774777"/>
                <a:ext cx="6603525" cy="3154545"/>
              </a:xfrm>
              <a:prstGeom prst="rect"/>
            </p:spPr>
          </p:pic>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97" name="Ink 4"/>
              <p14:cNvContentPartPr/>
              <p14:nvPr/>
            </p14:nvContentPartPr>
            <p14:xfrm>
              <a:off x="1208306" y="3253128"/>
              <a:ext cx="2285566" cy="653214"/>
            </p14:xfrm>
          </p:contentPart>
        </mc:Choice>
        <mc:Fallback>
          <p:pic>
            <p:nvPicPr>
              <p:cNvPr id="209729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46" name="Rectangle 7"/>
          <p:cNvSpPr/>
          <p:nvPr/>
        </p:nvSpPr>
        <p:spPr>
          <a:xfrm>
            <a:off x="1390879" y="895871"/>
            <a:ext cx="6563901" cy="497839"/>
          </a:xfrm>
          <a:prstGeom prst="rect"/>
        </p:spPr>
        <p:txBody>
          <a:bodyPr wrap="square">
            <a:spAutoFit/>
          </a:bodyPr>
          <a:p>
            <a:pPr>
              <a:buClr>
                <a:schemeClr val="dk2"/>
              </a:buClr>
              <a:buSzPts val="5000"/>
            </a:pPr>
            <a:r>
              <a:rPr b="1" dirty="0" sz="2700" lang="en-US">
                <a:solidFill>
                  <a:srgbClr val="C00000"/>
                </a:solidFill>
                <a:effectLst>
                  <a:outerShdw algn="tl" blurRad="38100" dir="2700000" dist="38100">
                    <a:srgbClr val="000000">
                      <a:alpha val="43137"/>
                    </a:srgbClr>
                  </a:outerShdw>
                </a:effectLst>
              </a:rPr>
              <a:t>Rules of Inference for Propositional Logic </a:t>
            </a:r>
            <a:endParaRPr b="1" dirty="0" sz="2700" lang="en-US">
              <a:solidFill>
                <a:srgbClr val="C00000"/>
              </a:solidFill>
              <a:effectLst>
                <a:outerShdw algn="tl" blurRad="38100" dir="2700000" dist="38100">
                  <a:srgbClr val="000000">
                    <a:alpha val="43137"/>
                  </a:srgbClr>
                </a:outerShdw>
              </a:effectLst>
            </a:endParaRPr>
          </a:p>
        </p:txBody>
      </p:sp>
      <p:sp>
        <p:nvSpPr>
          <p:cNvPr id="1048747" name="Rectangle 8"/>
          <p:cNvSpPr/>
          <p:nvPr/>
        </p:nvSpPr>
        <p:spPr>
          <a:xfrm>
            <a:off x="1664838" y="5601144"/>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298" name="Picture 2"/>
          <p:cNvPicPr>
            <a:picLocks noChangeAspect="1"/>
          </p:cNvPicPr>
          <p:nvPr/>
        </p:nvPicPr>
        <p:blipFill>
          <a:blip xmlns:r="http://schemas.openxmlformats.org/officeDocument/2006/relationships" r:embed="rId3"/>
          <a:stretch>
            <a:fillRect/>
          </a:stretch>
        </p:blipFill>
        <p:spPr>
          <a:xfrm>
            <a:off x="2574528" y="1363563"/>
            <a:ext cx="3896815" cy="4237581"/>
          </a:xfrm>
          <a:prstGeom prst="rect"/>
        </p:spPr>
      </p:pic>
      <mc:AlternateContent xmlns:mc="http://schemas.openxmlformats.org/markup-compatibility/2006">
        <mc:Choice xmlns:p14="http://schemas.microsoft.com/office/powerpoint/2010/main" Requires="p14">
          <p:contentPart p14:bwMode="auto" r:id="rId4">
            <p14:nvContentPartPr>
              <p14:cNvPr id="2097299" name="Ink 1"/>
              <p14:cNvContentPartPr/>
              <p14:nvPr/>
            </p14:nvContentPartPr>
            <p14:xfrm>
              <a:off x="2649802" y="1681020"/>
              <a:ext cx="3697245" cy="3663630"/>
            </p14:xfrm>
          </p:contentPart>
        </mc:Choice>
        <mc:Fallback>
          <p:pic>
            <p:nvPicPr>
              <p:cNvPr id="2097299" name="Ink 1"/>
              <p:cNvPicPr>
                <a:picLocks/>
              </p:cNvPicPr>
              <p:nvPr/>
            </p:nvPicPr>
            <p:blipFill>
              <a:blip xmlns:r="http://schemas.openxmlformats.org/officeDocument/2006/relationships" r:embed="rId5"/>
              <a:stretch>
                <a:fillRect/>
              </a:stretch>
            </p:blipFill>
            <p:spPr>
              <a:xfrm>
                <a:off x="2649802" y="1681020"/>
                <a:ext cx="3697245" cy="366363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00" name="Ink 4"/>
              <p14:cNvContentPartPr/>
              <p14:nvPr/>
            </p14:nvContentPartPr>
            <p14:xfrm>
              <a:off x="1208306" y="3253128"/>
              <a:ext cx="2285566" cy="653214"/>
            </p14:xfrm>
          </p:contentPart>
        </mc:Choice>
        <mc:Fallback>
          <p:pic>
            <p:nvPicPr>
              <p:cNvPr id="2097300"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48" name="Rectangle 7"/>
          <p:cNvSpPr/>
          <p:nvPr/>
        </p:nvSpPr>
        <p:spPr>
          <a:xfrm>
            <a:off x="1390879" y="895871"/>
            <a:ext cx="6563901" cy="497839"/>
          </a:xfrm>
          <a:prstGeom prst="rect"/>
        </p:spPr>
        <p:txBody>
          <a:bodyPr wrap="square">
            <a:spAutoFit/>
          </a:bodyPr>
          <a:p>
            <a:pPr>
              <a:buClr>
                <a:schemeClr val="dk2"/>
              </a:buClr>
              <a:buSzPts val="5000"/>
            </a:pPr>
            <a:r>
              <a:rPr b="1" dirty="0" sz="2700" lang="en-US">
                <a:solidFill>
                  <a:srgbClr val="C00000"/>
                </a:solidFill>
                <a:effectLst>
                  <a:outerShdw algn="tl" blurRad="38100" dir="2700000" dist="38100">
                    <a:srgbClr val="000000">
                      <a:alpha val="43137"/>
                    </a:srgbClr>
                  </a:outerShdw>
                </a:effectLst>
              </a:rPr>
              <a:t>Rules of Inference for Propositional Logic </a:t>
            </a:r>
            <a:endParaRPr b="1" dirty="0" sz="2700" lang="en-US">
              <a:solidFill>
                <a:srgbClr val="C00000"/>
              </a:solidFill>
              <a:effectLst>
                <a:outerShdw algn="tl" blurRad="38100" dir="2700000" dist="38100">
                  <a:srgbClr val="000000">
                    <a:alpha val="43137"/>
                  </a:srgbClr>
                </a:outerShdw>
              </a:effectLst>
            </a:endParaRPr>
          </a:p>
        </p:txBody>
      </p:sp>
      <p:sp>
        <p:nvSpPr>
          <p:cNvPr id="1048749" name="Rectangle 8"/>
          <p:cNvSpPr/>
          <p:nvPr/>
        </p:nvSpPr>
        <p:spPr>
          <a:xfrm>
            <a:off x="1664838" y="5601144"/>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50" name="Rectangle 1"/>
          <p:cNvSpPr/>
          <p:nvPr/>
        </p:nvSpPr>
        <p:spPr>
          <a:xfrm>
            <a:off x="1208306" y="1363307"/>
            <a:ext cx="6475852" cy="1717040"/>
          </a:xfrm>
          <a:prstGeom prst="rect"/>
        </p:spPr>
        <p:txBody>
          <a:bodyPr wrap="square">
            <a:spAutoFit/>
          </a:bodyPr>
          <a:p>
            <a:r>
              <a:rPr b="1" dirty="0" sz="1575" lang="en-US">
                <a:effectLst>
                  <a:outerShdw algn="tl" blurRad="38100" dir="2700000" dist="38100">
                    <a:srgbClr val="000000">
                      <a:alpha val="43137"/>
                    </a:srgbClr>
                  </a:outerShdw>
                </a:effectLst>
              </a:rPr>
              <a:t> Modus Ponens:</a:t>
            </a:r>
            <a:endParaRPr b="1" dirty="0" sz="1575" lang="en-US">
              <a:effectLst>
                <a:outerShdw algn="tl" blurRad="38100" dir="2700000" dist="38100">
                  <a:srgbClr val="000000">
                    <a:alpha val="43137"/>
                  </a:srgbClr>
                </a:outerShdw>
              </a:effectLst>
            </a:endParaRPr>
          </a:p>
          <a:p>
            <a:r>
              <a:rPr dirty="0" sz="1012" lang="en-US"/>
              <a:t>The Modus Ponens rule is one of the most important rules of inference, and it states that if P and P → Q is true, then we can infer that Q will be true. It can be represented as:</a:t>
            </a:r>
            <a:endParaRPr dirty="0" sz="1012" lang="en-US"/>
          </a:p>
          <a:p>
            <a:endParaRPr dirty="0" sz="1012" lang="en-US"/>
          </a:p>
          <a:p>
            <a:r>
              <a:rPr dirty="0" sz="1012" lang="en-US"/>
              <a:t>Example:</a:t>
            </a:r>
            <a:endParaRPr dirty="0" sz="1012" lang="en-US"/>
          </a:p>
          <a:p>
            <a:endParaRPr dirty="0" sz="1012" lang="en-US"/>
          </a:p>
          <a:p>
            <a:r>
              <a:rPr b="1" dirty="0" sz="1012" lang="en-US">
                <a:solidFill>
                  <a:schemeClr val="accent6"/>
                </a:solidFill>
              </a:rPr>
              <a:t>Statement-1: "If I am sleepy then I go to bed" ==&gt; P→ Q</a:t>
            </a:r>
            <a:endParaRPr b="1" dirty="0" sz="1012" lang="en-US">
              <a:solidFill>
                <a:schemeClr val="accent6"/>
              </a:solidFill>
            </a:endParaRPr>
          </a:p>
          <a:p>
            <a:r>
              <a:rPr b="1" dirty="0" sz="1012" lang="en-US">
                <a:solidFill>
                  <a:schemeClr val="accent6"/>
                </a:solidFill>
              </a:rPr>
              <a:t>Statement-2: "I am sleepy" ==&gt; P</a:t>
            </a:r>
            <a:br>
              <a:rPr b="1" dirty="0" sz="1012" lang="en-US">
                <a:solidFill>
                  <a:schemeClr val="accent6"/>
                </a:solidFill>
              </a:rPr>
            </a:br>
            <a:endParaRPr b="1" dirty="0" sz="1012" lang="en-US">
              <a:solidFill>
                <a:schemeClr val="accent6"/>
              </a:solidFill>
            </a:endParaRPr>
          </a:p>
          <a:p>
            <a:r>
              <a:rPr b="1" dirty="0" sz="1012" lang="en-US">
                <a:solidFill>
                  <a:schemeClr val="accent1"/>
                </a:solidFill>
              </a:rPr>
              <a:t>Conclusion: "I go to bed." ==&gt; Q.</a:t>
            </a:r>
            <a:endParaRPr b="1" dirty="0" sz="1012" lang="en-US">
              <a:solidFill>
                <a:schemeClr val="accent1"/>
              </a:solidFill>
            </a:endParaRPr>
          </a:p>
          <a:p>
            <a:r>
              <a:rPr b="1" dirty="0" sz="1012" lang="en-US">
                <a:solidFill>
                  <a:schemeClr val="accent1"/>
                </a:solidFill>
              </a:rPr>
              <a:t>Hence, we can say that, if P→ Q is true and P is true then Q will be true.</a:t>
            </a:r>
            <a:endParaRPr b="1" dirty="0" sz="1012" lang="en-US">
              <a:solidFill>
                <a:schemeClr val="accent1"/>
              </a:solidFill>
            </a:endParaRPr>
          </a:p>
        </p:txBody>
      </p:sp>
      <p:pic>
        <p:nvPicPr>
          <p:cNvPr id="2097301" name="Picture 2" descr="Rules of Inference in Artificial intelligence"/>
          <p:cNvPicPr>
            <a:picLocks noChangeAspect="1" noChangeArrowheads="1"/>
          </p:cNvPicPr>
          <p:nvPr/>
        </p:nvPicPr>
        <p:blipFill>
          <a:blip xmlns:r="http://schemas.openxmlformats.org/officeDocument/2006/relationships" r:embed="rId3"/>
          <a:srcRect/>
          <a:stretch>
            <a:fillRect/>
          </a:stretch>
        </p:blipFill>
        <p:spPr bwMode="auto">
          <a:xfrm>
            <a:off x="4271414" y="1989801"/>
            <a:ext cx="3683367" cy="861606"/>
          </a:xfrm>
          <a:prstGeom prst="rect"/>
          <a:noFill/>
        </p:spPr>
      </p:pic>
      <p:sp>
        <p:nvSpPr>
          <p:cNvPr id="1048751" name="Rectangle 3"/>
          <p:cNvSpPr/>
          <p:nvPr/>
        </p:nvSpPr>
        <p:spPr>
          <a:xfrm>
            <a:off x="1311718" y="3543765"/>
            <a:ext cx="6269027" cy="980441"/>
          </a:xfrm>
          <a:prstGeom prst="rect"/>
        </p:spPr>
        <p:txBody>
          <a:bodyPr wrap="square">
            <a:spAutoFit/>
          </a:bodyPr>
          <a:p>
            <a:r>
              <a:rPr b="1" dirty="0" sz="1350" lang="en-US">
                <a:effectLst>
                  <a:outerShdw algn="tl" blurRad="38100" dir="2700000" dist="38100">
                    <a:srgbClr val="000000">
                      <a:alpha val="43137"/>
                    </a:srgbClr>
                  </a:outerShdw>
                </a:effectLst>
              </a:rPr>
              <a:t>Modus </a:t>
            </a:r>
            <a:r>
              <a:rPr b="1" dirty="0" sz="1350" lang="en-US" err="1">
                <a:effectLst>
                  <a:outerShdw algn="tl" blurRad="38100" dir="2700000" dist="38100">
                    <a:srgbClr val="000000">
                      <a:alpha val="43137"/>
                    </a:srgbClr>
                  </a:outerShdw>
                </a:effectLst>
              </a:rPr>
              <a:t>Tollens</a:t>
            </a:r>
            <a:r>
              <a:rPr b="1" dirty="0" sz="1350" lang="en-US">
                <a:effectLst>
                  <a:outerShdw algn="tl" blurRad="38100" dir="2700000" dist="38100">
                    <a:srgbClr val="000000">
                      <a:alpha val="43137"/>
                    </a:srgbClr>
                  </a:outerShdw>
                </a:effectLst>
              </a:rPr>
              <a:t>:</a:t>
            </a:r>
            <a:endParaRPr b="1" dirty="0" sz="1350" lang="en-US">
              <a:effectLst>
                <a:outerShdw algn="tl" blurRad="38100" dir="2700000" dist="38100">
                  <a:srgbClr val="000000">
                    <a:alpha val="43137"/>
                  </a:srgbClr>
                </a:outerShdw>
              </a:effectLst>
            </a:endParaRPr>
          </a:p>
          <a:p>
            <a:r>
              <a:rPr dirty="0" sz="1012" lang="en-US"/>
              <a:t>The Modus </a:t>
            </a:r>
            <a:r>
              <a:rPr dirty="0" sz="1012" lang="en-US" err="1"/>
              <a:t>Tollens</a:t>
            </a:r>
            <a:r>
              <a:rPr dirty="0" sz="1012" lang="en-US"/>
              <a:t> rule state that if P→ Q is true and ¬ Q is true, then ¬ P will also true. It can be represented as:</a:t>
            </a:r>
            <a:endParaRPr dirty="0" sz="1012" lang="en-US"/>
          </a:p>
          <a:p>
            <a:endParaRPr dirty="0" sz="1012" lang="en-US"/>
          </a:p>
          <a:p>
            <a:r>
              <a:rPr b="1" dirty="0" sz="1012" lang="en-US">
                <a:solidFill>
                  <a:schemeClr val="accent6"/>
                </a:solidFill>
              </a:rPr>
              <a:t>Statement-1: "If I am sleepy then I go to bed" ==&gt; P→ Q</a:t>
            </a:r>
            <a:endParaRPr b="1" dirty="0" sz="1012" lang="en-US">
              <a:solidFill>
                <a:schemeClr val="accent6"/>
              </a:solidFill>
            </a:endParaRPr>
          </a:p>
          <a:p>
            <a:r>
              <a:rPr b="1" dirty="0" sz="1012" lang="en-US">
                <a:solidFill>
                  <a:schemeClr val="accent6"/>
                </a:solidFill>
              </a:rPr>
              <a:t>Statement-2: "I do not go to the bed."==&gt; ~Q</a:t>
            </a:r>
            <a:endParaRPr b="1" dirty="0" sz="1012" lang="en-US">
              <a:solidFill>
                <a:schemeClr val="accent6"/>
              </a:solidFill>
            </a:endParaRPr>
          </a:p>
          <a:p>
            <a:r>
              <a:rPr b="1" dirty="0" sz="1012" lang="en-US">
                <a:solidFill>
                  <a:schemeClr val="accent5"/>
                </a:solidFill>
              </a:rPr>
              <a:t>Statement-3: Which infers that "I am not sleepy" =&gt; ~P</a:t>
            </a:r>
            <a:endParaRPr b="1" dirty="0" sz="1012" lang="en-US">
              <a:solidFill>
                <a:schemeClr val="accent5"/>
              </a:solidFill>
            </a:endParaRPr>
          </a:p>
        </p:txBody>
      </p:sp>
      <p:pic>
        <p:nvPicPr>
          <p:cNvPr id="2097302" name="Picture 4" descr="Rules of Inference in Artificial intelligence"/>
          <p:cNvPicPr>
            <a:picLocks noChangeAspect="1" noChangeArrowheads="1"/>
          </p:cNvPicPr>
          <p:nvPr/>
        </p:nvPicPr>
        <p:blipFill>
          <a:blip xmlns:r="http://schemas.openxmlformats.org/officeDocument/2006/relationships" r:embed="rId4"/>
          <a:srcRect/>
          <a:stretch>
            <a:fillRect/>
          </a:stretch>
        </p:blipFill>
        <p:spPr bwMode="auto">
          <a:xfrm>
            <a:off x="2028796" y="4643065"/>
            <a:ext cx="5462874" cy="938931"/>
          </a:xfrm>
          <a:prstGeom prst="rect"/>
          <a:noFill/>
        </p:spPr>
      </p:pic>
      <mc:AlternateContent xmlns:mc="http://schemas.openxmlformats.org/markup-compatibility/2006">
        <mc:Choice xmlns:p14="http://schemas.microsoft.com/office/powerpoint/2010/main" Requires="p14">
          <p:contentPart p14:bwMode="auto" r:id="rId5">
            <p14:nvContentPartPr>
              <p14:cNvPr id="2097303" name="Ink 2"/>
              <p14:cNvContentPartPr/>
              <p14:nvPr/>
            </p14:nvContentPartPr>
            <p14:xfrm>
              <a:off x="1230075" y="1352767"/>
              <a:ext cx="6288840" cy="3697245"/>
            </p14:xfrm>
          </p:contentPart>
        </mc:Choice>
        <mc:Fallback>
          <p:pic>
            <p:nvPicPr>
              <p:cNvPr id="2097303" name="Ink 2"/>
              <p:cNvPicPr>
                <a:picLocks/>
              </p:cNvPicPr>
              <p:nvPr/>
            </p:nvPicPr>
            <p:blipFill>
              <a:blip xmlns:r="http://schemas.openxmlformats.org/officeDocument/2006/relationships" r:embed="rId6"/>
              <a:stretch>
                <a:fillRect/>
              </a:stretch>
            </p:blipFill>
            <p:spPr>
              <a:xfrm>
                <a:off x="1230075" y="1352767"/>
                <a:ext cx="6288840" cy="3697245"/>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04" name="Ink 4"/>
              <p14:cNvContentPartPr/>
              <p14:nvPr/>
            </p14:nvContentPartPr>
            <p14:xfrm>
              <a:off x="1208306" y="3253128"/>
              <a:ext cx="2285566" cy="653214"/>
            </p14:xfrm>
          </p:contentPart>
        </mc:Choice>
        <mc:Fallback>
          <p:pic>
            <p:nvPicPr>
              <p:cNvPr id="2097304"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52" name="Rectangle 7"/>
          <p:cNvSpPr/>
          <p:nvPr/>
        </p:nvSpPr>
        <p:spPr>
          <a:xfrm>
            <a:off x="1390879" y="895871"/>
            <a:ext cx="6563901" cy="497839"/>
          </a:xfrm>
          <a:prstGeom prst="rect"/>
        </p:spPr>
        <p:txBody>
          <a:bodyPr wrap="square">
            <a:spAutoFit/>
          </a:bodyPr>
          <a:p>
            <a:pPr>
              <a:buClr>
                <a:schemeClr val="dk2"/>
              </a:buClr>
              <a:buSzPts val="5000"/>
            </a:pPr>
            <a:r>
              <a:rPr b="1" dirty="0" sz="2700" lang="en-US">
                <a:solidFill>
                  <a:srgbClr val="C00000"/>
                </a:solidFill>
                <a:effectLst>
                  <a:outerShdw algn="tl" blurRad="38100" dir="2700000" dist="38100">
                    <a:srgbClr val="000000">
                      <a:alpha val="43137"/>
                    </a:srgbClr>
                  </a:outerShdw>
                </a:effectLst>
              </a:rPr>
              <a:t>Rules of Inference for Propositional Logic </a:t>
            </a:r>
            <a:endParaRPr b="1" dirty="0" sz="2700" lang="en-US">
              <a:solidFill>
                <a:srgbClr val="C00000"/>
              </a:solidFill>
              <a:effectLst>
                <a:outerShdw algn="tl" blurRad="38100" dir="2700000" dist="38100">
                  <a:srgbClr val="000000">
                    <a:alpha val="43137"/>
                  </a:srgbClr>
                </a:outerShdw>
              </a:effectLst>
            </a:endParaRPr>
          </a:p>
        </p:txBody>
      </p:sp>
      <p:sp>
        <p:nvSpPr>
          <p:cNvPr id="1048753" name="Rectangle 8"/>
          <p:cNvSpPr/>
          <p:nvPr/>
        </p:nvSpPr>
        <p:spPr>
          <a:xfrm>
            <a:off x="1664838" y="5601144"/>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54" name="Rectangle 1"/>
          <p:cNvSpPr/>
          <p:nvPr/>
        </p:nvSpPr>
        <p:spPr>
          <a:xfrm>
            <a:off x="1664838" y="1699044"/>
            <a:ext cx="5951969" cy="1691641"/>
          </a:xfrm>
          <a:prstGeom prst="rect"/>
        </p:spPr>
        <p:txBody>
          <a:bodyPr wrap="square">
            <a:spAutoFit/>
          </a:bodyPr>
          <a:p>
            <a:r>
              <a:rPr b="1" dirty="0" sz="1800" lang="en-US">
                <a:effectLst>
                  <a:outerShdw algn="tl" blurRad="38100" dir="2700000" dist="38100">
                    <a:srgbClr val="000000">
                      <a:alpha val="43137"/>
                    </a:srgbClr>
                  </a:outerShdw>
                </a:effectLst>
              </a:rPr>
              <a:t>Hypothetical Syllogism:</a:t>
            </a:r>
            <a:endParaRPr b="1" dirty="0" sz="1800" lang="en-US">
              <a:effectLst>
                <a:outerShdw algn="tl" blurRad="38100" dir="2700000" dist="38100">
                  <a:srgbClr val="000000">
                    <a:alpha val="43137"/>
                  </a:srgbClr>
                </a:outerShdw>
              </a:effectLst>
            </a:endParaRPr>
          </a:p>
          <a:p>
            <a:r>
              <a:rPr dirty="0" sz="1350" lang="en-US"/>
              <a:t>The Hypothetical Syllogism rule state that if P→R is true whenever P→Q is true, and Q→R is true. It can be represented as the following notation:</a:t>
            </a:r>
            <a:endParaRPr dirty="0" sz="1350" lang="en-US"/>
          </a:p>
          <a:p>
            <a:endParaRPr dirty="0" sz="1350" lang="en-US"/>
          </a:p>
          <a:p>
            <a:r>
              <a:rPr dirty="0" sz="1350" lang="en-US"/>
              <a:t>Example:</a:t>
            </a:r>
            <a:endParaRPr dirty="0" sz="1350" lang="en-US"/>
          </a:p>
          <a:p>
            <a:r>
              <a:rPr b="1" dirty="0" sz="1350" lang="en-US">
                <a:solidFill>
                  <a:schemeClr val="accent6"/>
                </a:solidFill>
              </a:rPr>
              <a:t>Statement-1: If you have my home key then you can unlock my home. P→Q</a:t>
            </a:r>
            <a:endParaRPr b="1" dirty="0" sz="1350" lang="en-US">
              <a:solidFill>
                <a:schemeClr val="accent6"/>
              </a:solidFill>
            </a:endParaRPr>
          </a:p>
          <a:p>
            <a:r>
              <a:rPr b="1" dirty="0" sz="1350" lang="en-US">
                <a:solidFill>
                  <a:schemeClr val="accent6"/>
                </a:solidFill>
              </a:rPr>
              <a:t>Statement-2: If you can unlock my home then you can take my money. Q→R</a:t>
            </a:r>
            <a:endParaRPr b="1" dirty="0" sz="1350" lang="en-US">
              <a:solidFill>
                <a:schemeClr val="accent6"/>
              </a:solidFill>
            </a:endParaRPr>
          </a:p>
          <a:p>
            <a:r>
              <a:rPr b="1" dirty="0" sz="1350" lang="en-US">
                <a:solidFill>
                  <a:schemeClr val="accent5"/>
                </a:solidFill>
              </a:rPr>
              <a:t>Conclusion: If you have my home key then you can take my money. P→R</a:t>
            </a:r>
            <a:endParaRPr b="1" dirty="0" sz="1350" lang="en-US">
              <a:solidFill>
                <a:schemeClr val="accent5"/>
              </a:solidFill>
            </a:endParaRPr>
          </a:p>
        </p:txBody>
      </p:sp>
      <p:pic>
        <p:nvPicPr>
          <p:cNvPr id="2097305" name="Picture 2" descr="Rules of Inference in Artificial intelligence"/>
          <p:cNvPicPr>
            <a:picLocks noChangeAspect="1" noChangeArrowheads="1"/>
          </p:cNvPicPr>
          <p:nvPr/>
        </p:nvPicPr>
        <p:blipFill>
          <a:blip xmlns:r="http://schemas.openxmlformats.org/officeDocument/2006/relationships" r:embed="rId3"/>
          <a:srcRect/>
          <a:stretch>
            <a:fillRect/>
          </a:stretch>
        </p:blipFill>
        <p:spPr bwMode="auto">
          <a:xfrm>
            <a:off x="1849133" y="3817962"/>
            <a:ext cx="5498469" cy="1495524"/>
          </a:xfrm>
          <a:prstGeom prst="rect"/>
          <a:noFill/>
        </p:spPr>
      </p:pic>
      <mc:AlternateContent xmlns:mc="http://schemas.openxmlformats.org/markup-compatibility/2006">
        <mc:Choice xmlns:p14="http://schemas.microsoft.com/office/powerpoint/2010/main" Requires="p14">
          <p:contentPart p14:bwMode="auto" r:id="rId4">
            <p14:nvContentPartPr>
              <p14:cNvPr id="2097306" name="Ink 2"/>
              <p14:cNvContentPartPr/>
              <p14:nvPr/>
            </p14:nvContentPartPr>
            <p14:xfrm>
              <a:off x="1652085" y="1265692"/>
              <a:ext cx="5947222" cy="3918172"/>
            </p14:xfrm>
          </p:contentPart>
        </mc:Choice>
        <mc:Fallback>
          <p:pic>
            <p:nvPicPr>
              <p:cNvPr id="2097306" name="Ink 2"/>
              <p:cNvPicPr>
                <a:picLocks/>
              </p:cNvPicPr>
              <p:nvPr/>
            </p:nvPicPr>
            <p:blipFill>
              <a:blip xmlns:r="http://schemas.openxmlformats.org/officeDocument/2006/relationships" r:embed="rId5"/>
              <a:stretch>
                <a:fillRect/>
              </a:stretch>
            </p:blipFill>
            <p:spPr>
              <a:xfrm>
                <a:off x="1652085" y="1265692"/>
                <a:ext cx="5947222" cy="3918172"/>
              </a:xfrm>
              <a:prstGeom prst="rect"/>
            </p:spPr>
          </p:pic>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07" name="Ink 4"/>
              <p14:cNvContentPartPr/>
              <p14:nvPr/>
            </p14:nvContentPartPr>
            <p14:xfrm>
              <a:off x="1208306" y="3253128"/>
              <a:ext cx="2285566" cy="653214"/>
            </p14:xfrm>
          </p:contentPart>
        </mc:Choice>
        <mc:Fallback>
          <p:pic>
            <p:nvPicPr>
              <p:cNvPr id="2097307"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55" name="Rectangle 7"/>
          <p:cNvSpPr/>
          <p:nvPr/>
        </p:nvSpPr>
        <p:spPr>
          <a:xfrm>
            <a:off x="1390879" y="895871"/>
            <a:ext cx="6563901" cy="497839"/>
          </a:xfrm>
          <a:prstGeom prst="rect"/>
        </p:spPr>
        <p:txBody>
          <a:bodyPr wrap="square">
            <a:spAutoFit/>
          </a:bodyPr>
          <a:p>
            <a:pPr>
              <a:buClr>
                <a:schemeClr val="dk2"/>
              </a:buClr>
              <a:buSzPts val="5000"/>
            </a:pPr>
            <a:r>
              <a:rPr b="1" dirty="0" sz="2700" lang="en-US">
                <a:solidFill>
                  <a:srgbClr val="C00000"/>
                </a:solidFill>
                <a:effectLst>
                  <a:outerShdw algn="tl" blurRad="38100" dir="2700000" dist="38100">
                    <a:srgbClr val="000000">
                      <a:alpha val="43137"/>
                    </a:srgbClr>
                  </a:outerShdw>
                </a:effectLst>
              </a:rPr>
              <a:t>Rules of Inference for Propositional Logic </a:t>
            </a:r>
            <a:endParaRPr b="1" dirty="0" sz="2700" lang="en-US">
              <a:solidFill>
                <a:srgbClr val="C00000"/>
              </a:solidFill>
              <a:effectLst>
                <a:outerShdw algn="tl" blurRad="38100" dir="2700000" dist="38100">
                  <a:srgbClr val="000000">
                    <a:alpha val="43137"/>
                  </a:srgbClr>
                </a:outerShdw>
              </a:effectLst>
            </a:endParaRPr>
          </a:p>
        </p:txBody>
      </p:sp>
      <p:sp>
        <p:nvSpPr>
          <p:cNvPr id="1048756" name="Rectangle 8"/>
          <p:cNvSpPr/>
          <p:nvPr/>
        </p:nvSpPr>
        <p:spPr>
          <a:xfrm>
            <a:off x="1664838" y="5601144"/>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57" name="Rectangle 1"/>
          <p:cNvSpPr/>
          <p:nvPr/>
        </p:nvSpPr>
        <p:spPr>
          <a:xfrm>
            <a:off x="1332245" y="1699044"/>
            <a:ext cx="6475852" cy="1475740"/>
          </a:xfrm>
          <a:prstGeom prst="rect"/>
        </p:spPr>
        <p:txBody>
          <a:bodyPr wrap="square">
            <a:spAutoFit/>
          </a:bodyPr>
          <a:p>
            <a:r>
              <a:rPr b="1" dirty="0" sz="1575" lang="en-US"/>
              <a:t>Disjunctive Syllogism:</a:t>
            </a:r>
            <a:endParaRPr b="1" dirty="0" sz="1575" lang="en-US"/>
          </a:p>
          <a:p>
            <a:r>
              <a:rPr dirty="0" sz="1125" lang="en-US"/>
              <a:t>The Disjunctive syllogism rule state that if P∨Q is true, and ¬P is true, then Q will be true. It can be represented as:</a:t>
            </a:r>
            <a:endParaRPr dirty="0" sz="1125" lang="en-US"/>
          </a:p>
          <a:p>
            <a:r>
              <a:rPr dirty="0" sz="1125" lang="en-US"/>
              <a:t>Example:</a:t>
            </a:r>
            <a:endParaRPr dirty="0" sz="1125" lang="en-US"/>
          </a:p>
          <a:p>
            <a:endParaRPr dirty="0" sz="1125" lang="en-US"/>
          </a:p>
          <a:p>
            <a:r>
              <a:rPr b="1" dirty="0" sz="1125" lang="en-US">
                <a:solidFill>
                  <a:schemeClr val="accent6"/>
                </a:solidFill>
              </a:rPr>
              <a:t>Statement-1: Today is Sunday or Monday. ==&gt;P∨Q</a:t>
            </a:r>
            <a:endParaRPr b="1" dirty="0" sz="1125" lang="en-US">
              <a:solidFill>
                <a:schemeClr val="accent6"/>
              </a:solidFill>
            </a:endParaRPr>
          </a:p>
          <a:p>
            <a:r>
              <a:rPr b="1" dirty="0" sz="1125" lang="en-US">
                <a:solidFill>
                  <a:schemeClr val="accent6"/>
                </a:solidFill>
              </a:rPr>
              <a:t>Statement-2: Today is not Sunday. ==&gt; ¬P</a:t>
            </a:r>
            <a:endParaRPr b="1" dirty="0" sz="1125" lang="en-US">
              <a:solidFill>
                <a:schemeClr val="accent6"/>
              </a:solidFill>
            </a:endParaRPr>
          </a:p>
          <a:p>
            <a:r>
              <a:rPr b="1" dirty="0" sz="1125" lang="en-US">
                <a:solidFill>
                  <a:schemeClr val="accent5"/>
                </a:solidFill>
              </a:rPr>
              <a:t>Conclusion: Today is Monday. ==&gt; Q</a:t>
            </a:r>
            <a:endParaRPr b="1" dirty="0" sz="1125" lang="en-US">
              <a:solidFill>
                <a:schemeClr val="accent5"/>
              </a:solidFill>
            </a:endParaRPr>
          </a:p>
        </p:txBody>
      </p:sp>
      <p:pic>
        <p:nvPicPr>
          <p:cNvPr id="2097308" name="Picture 2" descr="Rules of Inference in Artificial intelligence"/>
          <p:cNvPicPr>
            <a:picLocks noChangeAspect="1" noChangeArrowheads="1"/>
          </p:cNvPicPr>
          <p:nvPr/>
        </p:nvPicPr>
        <p:blipFill>
          <a:blip xmlns:r="http://schemas.openxmlformats.org/officeDocument/2006/relationships" r:embed="rId3"/>
          <a:srcRect/>
          <a:stretch>
            <a:fillRect/>
          </a:stretch>
        </p:blipFill>
        <p:spPr bwMode="auto">
          <a:xfrm>
            <a:off x="3854565" y="2824659"/>
            <a:ext cx="4100214" cy="716303"/>
          </a:xfrm>
          <a:prstGeom prst="rect"/>
          <a:noFill/>
        </p:spPr>
      </p:pic>
      <p:sp>
        <p:nvSpPr>
          <p:cNvPr id="1048758" name="Rectangle 2"/>
          <p:cNvSpPr/>
          <p:nvPr/>
        </p:nvSpPr>
        <p:spPr>
          <a:xfrm>
            <a:off x="1237031" y="3499924"/>
            <a:ext cx="6666280" cy="1475740"/>
          </a:xfrm>
          <a:prstGeom prst="rect"/>
        </p:spPr>
        <p:txBody>
          <a:bodyPr wrap="square">
            <a:spAutoFit/>
          </a:bodyPr>
          <a:p>
            <a:r>
              <a:rPr b="1" dirty="0" sz="1575" lang="en-US"/>
              <a:t>Addition:</a:t>
            </a:r>
            <a:endParaRPr b="1" dirty="0" sz="1575" lang="en-US"/>
          </a:p>
          <a:p>
            <a:r>
              <a:rPr dirty="0" sz="1125" lang="en-US"/>
              <a:t>The Addition rule is one the common inference rule, and it states that If P is true, then P∨Q will be true.</a:t>
            </a:r>
            <a:endParaRPr dirty="0" sz="1125" lang="en-US"/>
          </a:p>
          <a:p>
            <a:r>
              <a:rPr dirty="0" sz="1125" lang="en-US"/>
              <a:t>Example:</a:t>
            </a:r>
            <a:endParaRPr dirty="0" sz="1125" lang="en-US"/>
          </a:p>
          <a:p>
            <a:endParaRPr dirty="0" sz="1125" lang="en-US"/>
          </a:p>
          <a:p>
            <a:r>
              <a:rPr b="1" dirty="0" sz="1125" lang="en-US">
                <a:solidFill>
                  <a:schemeClr val="accent6"/>
                </a:solidFill>
              </a:rPr>
              <a:t>Statement: I have a vanilla ice-cream. ==&gt; P</a:t>
            </a:r>
            <a:endParaRPr b="1" dirty="0" sz="1125" lang="en-US">
              <a:solidFill>
                <a:schemeClr val="accent6"/>
              </a:solidFill>
            </a:endParaRPr>
          </a:p>
          <a:p>
            <a:r>
              <a:rPr b="1" dirty="0" sz="1125" lang="en-US">
                <a:solidFill>
                  <a:schemeClr val="accent6"/>
                </a:solidFill>
              </a:rPr>
              <a:t>Statement-2: I have Chocolate ice-cream.</a:t>
            </a:r>
            <a:endParaRPr b="1" dirty="0" sz="1125" lang="en-US">
              <a:solidFill>
                <a:schemeClr val="accent6"/>
              </a:solidFill>
            </a:endParaRPr>
          </a:p>
          <a:p>
            <a:r>
              <a:rPr b="1" dirty="0" sz="1125" lang="en-US">
                <a:solidFill>
                  <a:schemeClr val="accent5"/>
                </a:solidFill>
              </a:rPr>
              <a:t>Conclusion: I have vanilla or chocolate ice-cream. ==&gt; (P∨Q)</a:t>
            </a:r>
            <a:endParaRPr b="1" dirty="0" sz="1125" lang="en-US">
              <a:solidFill>
                <a:schemeClr val="accent5"/>
              </a:solidFill>
            </a:endParaRPr>
          </a:p>
        </p:txBody>
      </p:sp>
      <p:pic>
        <p:nvPicPr>
          <p:cNvPr id="2097309" name="Picture 4" descr="Rules of Inference in Artificial intelligence"/>
          <p:cNvPicPr>
            <a:picLocks noChangeAspect="1" noChangeArrowheads="1"/>
          </p:cNvPicPr>
          <p:nvPr/>
        </p:nvPicPr>
        <p:blipFill>
          <a:blip xmlns:r="http://schemas.openxmlformats.org/officeDocument/2006/relationships" r:embed="rId4"/>
          <a:srcRect/>
          <a:stretch>
            <a:fillRect/>
          </a:stretch>
        </p:blipFill>
        <p:spPr bwMode="auto">
          <a:xfrm>
            <a:off x="1973880" y="4780233"/>
            <a:ext cx="5070217" cy="873660"/>
          </a:xfrm>
          <a:prstGeom prst="rect"/>
          <a:noFill/>
        </p:spPr>
      </p:pic>
      <mc:AlternateContent xmlns:mc="http://schemas.openxmlformats.org/markup-compatibility/2006">
        <mc:Choice xmlns:p14="http://schemas.microsoft.com/office/powerpoint/2010/main" Requires="p14">
          <p:contentPart p14:bwMode="auto" r:id="rId5">
            <p14:nvContentPartPr>
              <p14:cNvPr id="2097310" name="Ink 3"/>
              <p14:cNvContentPartPr/>
              <p14:nvPr/>
            </p14:nvContentPartPr>
            <p14:xfrm>
              <a:off x="1210027" y="1640925"/>
              <a:ext cx="6141622" cy="3891240"/>
            </p14:xfrm>
          </p:contentPart>
        </mc:Choice>
        <mc:Fallback>
          <p:pic>
            <p:nvPicPr>
              <p:cNvPr id="2097310" name="Ink 3"/>
              <p:cNvPicPr>
                <a:picLocks/>
              </p:cNvPicPr>
              <p:nvPr/>
            </p:nvPicPr>
            <p:blipFill>
              <a:blip xmlns:r="http://schemas.openxmlformats.org/officeDocument/2006/relationships" r:embed="rId6"/>
              <a:stretch>
                <a:fillRect/>
              </a:stretch>
            </p:blipFill>
            <p:spPr>
              <a:xfrm>
                <a:off x="1210027" y="1640925"/>
                <a:ext cx="6141622" cy="3891240"/>
              </a:xfrm>
              <a:prstGeom prst="rect"/>
            </p:spPr>
          </p:pic>
        </mc:Fallback>
      </mc:AlternateContent>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11" name="Ink 4"/>
              <p14:cNvContentPartPr/>
              <p14:nvPr/>
            </p14:nvContentPartPr>
            <p14:xfrm>
              <a:off x="1208306" y="3253128"/>
              <a:ext cx="2285566" cy="653214"/>
            </p14:xfrm>
          </p:contentPart>
        </mc:Choice>
        <mc:Fallback>
          <p:pic>
            <p:nvPicPr>
              <p:cNvPr id="209731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59" name="Rectangle 7"/>
          <p:cNvSpPr/>
          <p:nvPr/>
        </p:nvSpPr>
        <p:spPr>
          <a:xfrm>
            <a:off x="1390879" y="895871"/>
            <a:ext cx="6563901" cy="497839"/>
          </a:xfrm>
          <a:prstGeom prst="rect"/>
        </p:spPr>
        <p:txBody>
          <a:bodyPr wrap="square">
            <a:spAutoFit/>
          </a:bodyPr>
          <a:p>
            <a:pPr>
              <a:buClr>
                <a:schemeClr val="dk2"/>
              </a:buClr>
              <a:buSzPts val="5000"/>
            </a:pPr>
            <a:r>
              <a:rPr b="1" dirty="0" sz="2700" lang="en-US">
                <a:solidFill>
                  <a:srgbClr val="C00000"/>
                </a:solidFill>
                <a:effectLst>
                  <a:outerShdw algn="tl" blurRad="38100" dir="2700000" dist="38100">
                    <a:srgbClr val="000000">
                      <a:alpha val="43137"/>
                    </a:srgbClr>
                  </a:outerShdw>
                </a:effectLst>
              </a:rPr>
              <a:t>Rules of Inference for Propositional Logic </a:t>
            </a:r>
            <a:endParaRPr b="1" dirty="0" sz="2700" lang="en-US">
              <a:solidFill>
                <a:srgbClr val="C00000"/>
              </a:solidFill>
              <a:effectLst>
                <a:outerShdw algn="tl" blurRad="38100" dir="2700000" dist="38100">
                  <a:srgbClr val="000000">
                    <a:alpha val="43137"/>
                  </a:srgbClr>
                </a:outerShdw>
              </a:effectLst>
            </a:endParaRPr>
          </a:p>
        </p:txBody>
      </p:sp>
      <p:sp>
        <p:nvSpPr>
          <p:cNvPr id="1048760" name="Rectangle 8"/>
          <p:cNvSpPr/>
          <p:nvPr/>
        </p:nvSpPr>
        <p:spPr>
          <a:xfrm>
            <a:off x="1617306" y="5598244"/>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61" name="Rectangle 1"/>
          <p:cNvSpPr/>
          <p:nvPr/>
        </p:nvSpPr>
        <p:spPr>
          <a:xfrm>
            <a:off x="1332245" y="1444968"/>
            <a:ext cx="6475852" cy="2682240"/>
          </a:xfrm>
          <a:prstGeom prst="rect"/>
        </p:spPr>
        <p:txBody>
          <a:bodyPr wrap="square">
            <a:spAutoFit/>
          </a:bodyPr>
          <a:p>
            <a:r>
              <a:rPr b="1" dirty="0" sz="1800" lang="en-US"/>
              <a:t>Simplification:</a:t>
            </a:r>
            <a:endParaRPr b="1" dirty="0" sz="1800" lang="en-US"/>
          </a:p>
          <a:p>
            <a:r>
              <a:rPr dirty="0" sz="1575" lang="en-US"/>
              <a:t>The simplification rule state that if P∧ Q is true, then Q or P will also be true. It can be represented as:</a:t>
            </a:r>
            <a:endParaRPr dirty="0" sz="1575" lang="en-US"/>
          </a:p>
          <a:p>
            <a:endParaRPr dirty="0" sz="1575" lang="en-US"/>
          </a:p>
          <a:p>
            <a:endParaRPr dirty="0" sz="1575" lang="en-US"/>
          </a:p>
          <a:p>
            <a:endParaRPr dirty="0" sz="1575" lang="en-US"/>
          </a:p>
          <a:p>
            <a:endParaRPr dirty="0" sz="1575" lang="en-US"/>
          </a:p>
          <a:p>
            <a:endParaRPr dirty="0" sz="1575" lang="en-US"/>
          </a:p>
          <a:p>
            <a:r>
              <a:rPr b="1" dirty="0" sz="1800" lang="en-US"/>
              <a:t>Resolution:</a:t>
            </a:r>
            <a:endParaRPr b="1" dirty="0" sz="1800" lang="en-US"/>
          </a:p>
          <a:p>
            <a:r>
              <a:rPr dirty="0" sz="1575" lang="en-US"/>
              <a:t>The Resolution rule state that if P∨Q and ¬ P∧R is true, then Q∨R will also be true. It can be represented as</a:t>
            </a:r>
            <a:endParaRPr dirty="0" sz="1575" lang="en-US"/>
          </a:p>
        </p:txBody>
      </p:sp>
      <p:pic>
        <p:nvPicPr>
          <p:cNvPr id="2097312" name="Picture 2" descr="Rules of Inference in Artificial intelligence"/>
          <p:cNvPicPr>
            <a:picLocks noChangeAspect="1" noChangeArrowheads="1"/>
          </p:cNvPicPr>
          <p:nvPr/>
        </p:nvPicPr>
        <p:blipFill>
          <a:blip xmlns:r="http://schemas.openxmlformats.org/officeDocument/2006/relationships" r:embed="rId3"/>
          <a:srcRect/>
          <a:stretch>
            <a:fillRect/>
          </a:stretch>
        </p:blipFill>
        <p:spPr bwMode="auto">
          <a:xfrm>
            <a:off x="1604376" y="2205134"/>
            <a:ext cx="5931589" cy="1048293"/>
          </a:xfrm>
          <a:prstGeom prst="rect"/>
          <a:noFill/>
        </p:spPr>
      </p:pic>
      <p:pic>
        <p:nvPicPr>
          <p:cNvPr id="2097313" name="Picture 4" descr="Rules of Inference in Artificial intelligence"/>
          <p:cNvPicPr>
            <a:picLocks noChangeAspect="1" noChangeArrowheads="1"/>
          </p:cNvPicPr>
          <p:nvPr/>
        </p:nvPicPr>
        <p:blipFill>
          <a:blip xmlns:r="http://schemas.openxmlformats.org/officeDocument/2006/relationships" r:embed="rId4"/>
          <a:srcRect/>
          <a:stretch>
            <a:fillRect/>
          </a:stretch>
        </p:blipFill>
        <p:spPr bwMode="auto">
          <a:xfrm>
            <a:off x="1974150" y="4295813"/>
            <a:ext cx="4540545" cy="1213263"/>
          </a:xfrm>
          <a:prstGeom prst="rect"/>
          <a:noFill/>
        </p:spPr>
      </p:pic>
      <mc:AlternateContent xmlns:mc="http://schemas.openxmlformats.org/markup-compatibility/2006">
        <mc:Choice xmlns:p14="http://schemas.microsoft.com/office/powerpoint/2010/main" Requires="p14">
          <p:contentPart p14:bwMode="auto" r:id="rId5">
            <p14:nvContentPartPr>
              <p14:cNvPr id="2097314" name="Ink 2"/>
              <p14:cNvContentPartPr/>
              <p14:nvPr/>
            </p14:nvContentPartPr>
            <p14:xfrm>
              <a:off x="3440160" y="1660972"/>
              <a:ext cx="4105687" cy="3744022"/>
            </p14:xfrm>
          </p:contentPart>
        </mc:Choice>
        <mc:Fallback>
          <p:pic>
            <p:nvPicPr>
              <p:cNvPr id="2097314" name="Ink 2"/>
              <p:cNvPicPr>
                <a:picLocks/>
              </p:cNvPicPr>
              <p:nvPr/>
            </p:nvPicPr>
            <p:blipFill>
              <a:blip xmlns:r="http://schemas.openxmlformats.org/officeDocument/2006/relationships" r:embed="rId6"/>
              <a:stretch>
                <a:fillRect/>
              </a:stretch>
            </p:blipFill>
            <p:spPr>
              <a:xfrm>
                <a:off x="3440160" y="1660972"/>
                <a:ext cx="4105687" cy="3744022"/>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85" name="Ink 4"/>
              <p14:cNvContentPartPr/>
              <p14:nvPr/>
            </p14:nvContentPartPr>
            <p14:xfrm>
              <a:off x="1208306" y="3253128"/>
              <a:ext cx="2285566" cy="653214"/>
            </p14:xfrm>
          </p:contentPart>
        </mc:Choice>
        <mc:Fallback>
          <p:pic>
            <p:nvPicPr>
              <p:cNvPr id="209718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24" name="Title 1"/>
          <p:cNvSpPr>
            <a:spLocks noGrp="1"/>
          </p:cNvSpPr>
          <p:nvPr>
            <p:ph type="ctrTitle"/>
          </p:nvPr>
        </p:nvSpPr>
        <p:spPr>
          <a:xfrm>
            <a:off x="1296409" y="893167"/>
            <a:ext cx="3971856" cy="937879"/>
          </a:xfrm>
        </p:spPr>
        <p:txBody>
          <a:bodyPr>
            <a:noAutofit/>
          </a:bodyPr>
          <a:p>
            <a:br>
              <a:rPr b="1" dirty="0" sz="3037" lang="en-US">
                <a:solidFill>
                  <a:srgbClr val="C00000"/>
                </a:solidFill>
                <a:effectLst>
                  <a:outerShdw algn="tl" blurRad="38100" dir="2700000" dist="38100">
                    <a:srgbClr val="000000">
                      <a:alpha val="43137"/>
                    </a:srgbClr>
                  </a:outerShdw>
                </a:effectLst>
              </a:rPr>
            </a:br>
            <a:r>
              <a:rPr b="1" dirty="0" sz="3037" lang="en-US">
                <a:solidFill>
                  <a:srgbClr val="C00000"/>
                </a:solidFill>
                <a:effectLst>
                  <a:outerShdw algn="tl" blurRad="38100" dir="2700000" dist="38100">
                    <a:srgbClr val="000000">
                      <a:alpha val="43137"/>
                    </a:srgbClr>
                  </a:outerShdw>
                </a:effectLst>
              </a:rPr>
              <a:t>Compound Propositions</a:t>
            </a:r>
            <a:br>
              <a:rPr b="1" dirty="0" sz="3037" lang="en-US">
                <a:solidFill>
                  <a:srgbClr val="C00000"/>
                </a:solidFill>
                <a:effectLst>
                  <a:outerShdw algn="tl" blurRad="38100" dir="2700000" dist="38100">
                    <a:srgbClr val="000000">
                      <a:alpha val="43137"/>
                    </a:srgbClr>
                  </a:outerShdw>
                </a:effectLst>
              </a:rPr>
            </a:br>
            <a:r>
              <a:rPr b="1" dirty="0" sz="3037" lang="en-US">
                <a:solidFill>
                  <a:srgbClr val="C00000"/>
                </a:solidFill>
                <a:effectLst>
                  <a:outerShdw algn="tl" blurRad="38100" dir="2700000" dist="38100">
                    <a:srgbClr val="000000">
                      <a:alpha val="43137"/>
                    </a:srgbClr>
                  </a:outerShdw>
                </a:effectLst>
              </a:rPr>
              <a:t>Logical Connectives</a:t>
            </a:r>
            <a:endParaRPr b="1" dirty="0" sz="3037" lang="en-US">
              <a:solidFill>
                <a:srgbClr val="C00000"/>
              </a:solidFill>
              <a:effectLst>
                <a:outerShdw algn="tl" blurRad="38100" dir="2700000" dist="38100">
                  <a:srgbClr val="000000">
                    <a:alpha val="43137"/>
                  </a:srgbClr>
                </a:outerShdw>
              </a:effectLst>
            </a:endParaRPr>
          </a:p>
        </p:txBody>
      </p:sp>
      <p:pic>
        <p:nvPicPr>
          <p:cNvPr id="2097186" name="Picture 1"/>
          <p:cNvPicPr>
            <a:picLocks noChangeAspect="1"/>
          </p:cNvPicPr>
          <p:nvPr/>
        </p:nvPicPr>
        <p:blipFill>
          <a:blip xmlns:r="http://schemas.openxmlformats.org/officeDocument/2006/relationships" r:embed="rId3"/>
          <a:stretch>
            <a:fillRect/>
          </a:stretch>
        </p:blipFill>
        <p:spPr>
          <a:xfrm>
            <a:off x="1419189" y="2876969"/>
            <a:ext cx="6347212" cy="1950874"/>
          </a:xfrm>
          <a:prstGeom prst="rect"/>
        </p:spPr>
      </p:pic>
      <p:sp>
        <p:nvSpPr>
          <p:cNvPr id="1048625" name="Rectangle 3"/>
          <p:cNvSpPr/>
          <p:nvPr/>
        </p:nvSpPr>
        <p:spPr>
          <a:xfrm>
            <a:off x="1296409" y="1800477"/>
            <a:ext cx="6392354" cy="1058703"/>
          </a:xfrm>
          <a:prstGeom prst="rect"/>
        </p:spPr>
        <p:txBody>
          <a:bodyPr wrap="square">
            <a:spAutoFit/>
          </a:bodyPr>
          <a:p>
            <a:r>
              <a:rPr dirty="0" sz="2250" lang="en-US"/>
              <a:t>Logical operators are used to form new propositions also called compound propositions from two or more existing propositions.</a:t>
            </a:r>
            <a:endParaRPr dirty="0" sz="2250" lang="en-US"/>
          </a:p>
        </p:txBody>
      </p:sp>
      <p:sp>
        <p:nvSpPr>
          <p:cNvPr id="1048626" name="Rectangle 5"/>
          <p:cNvSpPr/>
          <p:nvPr/>
        </p:nvSpPr>
        <p:spPr>
          <a:xfrm>
            <a:off x="1575611" y="5558827"/>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627" name="Rectangle 2"/>
          <p:cNvSpPr/>
          <p:nvPr/>
        </p:nvSpPr>
        <p:spPr>
          <a:xfrm>
            <a:off x="1374048" y="4813653"/>
            <a:ext cx="6470564" cy="929640"/>
          </a:xfrm>
          <a:prstGeom prst="rect"/>
        </p:spPr>
        <p:txBody>
          <a:bodyPr wrap="square">
            <a:spAutoFit/>
          </a:bodyPr>
          <a:p>
            <a:pPr algn="just"/>
            <a:r>
              <a:rPr dirty="0" sz="1800" lang="en-US">
                <a:solidFill>
                  <a:schemeClr val="accent6"/>
                </a:solidFill>
              </a:rPr>
              <a:t>A</a:t>
            </a:r>
            <a:r>
              <a:rPr dirty="0" sz="1800" lang="en-US"/>
              <a:t> </a:t>
            </a:r>
            <a:r>
              <a:rPr b="1" dirty="0" sz="2025" lang="en-US">
                <a:solidFill>
                  <a:srgbClr val="7030A0"/>
                </a:solidFill>
                <a:effectLst>
                  <a:outerShdw algn="tl" blurRad="38100" dir="2700000" dist="38100">
                    <a:srgbClr val="000000">
                      <a:alpha val="43137"/>
                    </a:srgbClr>
                  </a:outerShdw>
                </a:effectLst>
              </a:rPr>
              <a:t>truth table </a:t>
            </a:r>
            <a:r>
              <a:rPr dirty="0" sz="1800" lang="en-US">
                <a:solidFill>
                  <a:schemeClr val="accent6"/>
                </a:solidFill>
              </a:rPr>
              <a:t>is a tabular representation of all the combinations of values for inputs and their corresponding outputs</a:t>
            </a:r>
            <a:endParaRPr dirty="0" sz="1800" lang="en-US">
              <a:solidFill>
                <a:schemeClr val="accent6"/>
              </a:solidFill>
            </a:endParaRPr>
          </a:p>
        </p:txBody>
      </p:sp>
      <p:sp>
        <p:nvSpPr>
          <p:cNvPr id="1048628" name="Rectangle 6"/>
          <p:cNvSpPr/>
          <p:nvPr/>
        </p:nvSpPr>
        <p:spPr>
          <a:xfrm>
            <a:off x="5818618" y="912789"/>
            <a:ext cx="1239008" cy="440055"/>
          </a:xfrm>
          <a:prstGeom prst="rect"/>
        </p:spPr>
        <p:txBody>
          <a:bodyPr wrap="none">
            <a:spAutoFit/>
          </a:bodyPr>
          <a:p>
            <a:r>
              <a:rPr dirty="0" sz="2475" lang="en-US"/>
              <a:t>I like A.I</a:t>
            </a:r>
            <a:endParaRPr dirty="0" sz="2475" lang="en-US"/>
          </a:p>
        </p:txBody>
      </p:sp>
      <mc:AlternateContent xmlns:mc="http://schemas.openxmlformats.org/markup-compatibility/2006">
        <mc:Choice xmlns:p14="http://schemas.microsoft.com/office/powerpoint/2010/main" Requires="p14">
          <p:contentPart p14:bwMode="auto" r:id="rId4">
            <p14:nvContentPartPr>
              <p14:cNvPr id="2097187" name="Ink 7"/>
              <p14:cNvContentPartPr/>
              <p14:nvPr/>
            </p14:nvContentPartPr>
            <p14:xfrm>
              <a:off x="1363927" y="951007"/>
              <a:ext cx="6141622" cy="4286520"/>
            </p14:xfrm>
          </p:contentPart>
        </mc:Choice>
        <mc:Fallback>
          <p:pic>
            <p:nvPicPr>
              <p:cNvPr id="2097187" name="Ink 7"/>
              <p:cNvPicPr>
                <a:picLocks/>
              </p:cNvPicPr>
              <p:nvPr/>
            </p:nvPicPr>
            <p:blipFill>
              <a:blip xmlns:r="http://schemas.openxmlformats.org/officeDocument/2006/relationships" r:embed="rId5"/>
              <a:stretch>
                <a:fillRect/>
              </a:stretch>
            </p:blipFill>
            <p:spPr>
              <a:xfrm>
                <a:off x="1363927" y="951007"/>
                <a:ext cx="6141622" cy="4286520"/>
              </a:xfrm>
              <a:prstGeom prst="rect"/>
            </p:spPr>
          </p:pic>
        </mc:Fallback>
      </mc:AlternateContent>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15" name="Ink 4"/>
              <p14:cNvContentPartPr/>
              <p14:nvPr/>
            </p14:nvContentPartPr>
            <p14:xfrm>
              <a:off x="1208306" y="3253128"/>
              <a:ext cx="2285566" cy="653214"/>
            </p14:xfrm>
          </p:contentPart>
        </mc:Choice>
        <mc:Fallback>
          <p:pic>
            <p:nvPicPr>
              <p:cNvPr id="209731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62" name="Rectangle 5"/>
          <p:cNvSpPr/>
          <p:nvPr/>
        </p:nvSpPr>
        <p:spPr>
          <a:xfrm>
            <a:off x="1688334" y="857250"/>
            <a:ext cx="5636161" cy="402513"/>
          </a:xfrm>
          <a:prstGeom prst="rect"/>
        </p:spPr>
        <p:txBody>
          <a:bodyPr wrap="square">
            <a:spAutoFit/>
          </a:bodyPr>
          <a:p>
            <a:r>
              <a:rPr b="1" dirty="0" sz="2277" lang="en-US">
                <a:solidFill>
                  <a:srgbClr val="C00000"/>
                </a:solidFill>
                <a:effectLst>
                  <a:outerShdw algn="tl" blurRad="38100" dir="2700000" dist="38100">
                    <a:srgbClr val="000000">
                      <a:alpha val="43137"/>
                    </a:srgbClr>
                  </a:outerShdw>
                </a:effectLst>
              </a:rPr>
              <a:t>Using Rules of Inference to Build Arguments</a:t>
            </a:r>
            <a:endParaRPr b="1" dirty="0" sz="2277" lang="en-US">
              <a:solidFill>
                <a:srgbClr val="C00000"/>
              </a:solidFill>
              <a:effectLst>
                <a:outerShdw algn="tl" blurRad="38100" dir="2700000" dist="38100">
                  <a:srgbClr val="000000">
                    <a:alpha val="43137"/>
                  </a:srgbClr>
                </a:outerShdw>
              </a:effectLst>
            </a:endParaRPr>
          </a:p>
        </p:txBody>
      </p:sp>
      <p:sp>
        <p:nvSpPr>
          <p:cNvPr id="1048763"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64" name="Rectangle 2"/>
          <p:cNvSpPr/>
          <p:nvPr/>
        </p:nvSpPr>
        <p:spPr>
          <a:xfrm>
            <a:off x="1345950" y="1263798"/>
            <a:ext cx="6320928" cy="853440"/>
          </a:xfrm>
          <a:prstGeom prst="rect"/>
        </p:spPr>
        <p:txBody>
          <a:bodyPr wrap="square">
            <a:spAutoFit/>
          </a:bodyPr>
          <a:p>
            <a:r>
              <a:rPr b="1" dirty="0" sz="1350" lang="en-US">
                <a:solidFill>
                  <a:srgbClr val="C00000"/>
                </a:solidFill>
              </a:rPr>
              <a:t>Show that the premises “It is not sunny this afternoon and it is colder than yesterday,” “We will go swimming only if it is sunny,” “If we do not go swimming, then we will take a canoe trip,” and “If we take a canoe trip, then we will be home by sunset” lead to the conclusion “We will be home by sunset.”</a:t>
            </a:r>
            <a:endParaRPr b="1" dirty="0" sz="1350" lang="en-US">
              <a:solidFill>
                <a:srgbClr val="C00000"/>
              </a:solidFill>
            </a:endParaRPr>
          </a:p>
        </p:txBody>
      </p:sp>
      <p:sp>
        <p:nvSpPr>
          <p:cNvPr id="1048765" name="Rectangle 8"/>
          <p:cNvSpPr/>
          <p:nvPr/>
        </p:nvSpPr>
        <p:spPr>
          <a:xfrm>
            <a:off x="1208306" y="2219915"/>
            <a:ext cx="3636780" cy="1907540"/>
          </a:xfrm>
          <a:prstGeom prst="rect"/>
        </p:spPr>
        <p:txBody>
          <a:bodyPr wrap="square">
            <a:spAutoFit/>
          </a:bodyPr>
          <a:p>
            <a:pPr algn="just"/>
            <a:r>
              <a:rPr dirty="0" sz="1125" lang="en-US"/>
              <a:t>Let p be the proposition “It is sunny this afternoon,” q the proposition “It is colder than yesterday,” </a:t>
            </a:r>
            <a:r>
              <a:rPr b="1" dirty="0" sz="1125" lang="en-US"/>
              <a:t>r the proposition </a:t>
            </a:r>
            <a:r>
              <a:rPr dirty="0" sz="1125" lang="en-US"/>
              <a:t>“We will go swimming,” </a:t>
            </a:r>
            <a:r>
              <a:rPr b="1" dirty="0" sz="1125" lang="en-US"/>
              <a:t>s the proposition </a:t>
            </a:r>
            <a:r>
              <a:rPr dirty="0" sz="1125" lang="en-US"/>
              <a:t>“We will take a canoe trip,” </a:t>
            </a:r>
            <a:r>
              <a:rPr b="1" dirty="0" sz="1125" lang="en-US"/>
              <a:t>and t the proposition </a:t>
            </a:r>
            <a:r>
              <a:rPr dirty="0" sz="1125" lang="en-US"/>
              <a:t>“We will be home by sunset.” Then the premises become </a:t>
            </a:r>
            <a:r>
              <a:rPr b="1" dirty="0" sz="1125" lang="en-US"/>
              <a:t>¬p ∧ </a:t>
            </a:r>
            <a:r>
              <a:rPr b="1" dirty="0" sz="1125" lang="en-US" err="1"/>
              <a:t>q,r</a:t>
            </a:r>
            <a:r>
              <a:rPr b="1" dirty="0" sz="1125" lang="en-US"/>
              <a:t> → p, ¬r → s, and s → t. </a:t>
            </a:r>
            <a:r>
              <a:rPr dirty="0" sz="1125" lang="en-US"/>
              <a:t>The conclusion is simply t. We need to give a valid argument with premises  </a:t>
            </a:r>
            <a:r>
              <a:rPr b="1" dirty="0" sz="1125" lang="en-US"/>
              <a:t>¬p ∧ q, r → p, ¬r → s, and s → t and conclusion t. </a:t>
            </a:r>
            <a:endParaRPr b="1" dirty="0" sz="1125" lang="en-US"/>
          </a:p>
          <a:p>
            <a:pPr algn="just"/>
            <a:r>
              <a:rPr dirty="0" sz="1125" lang="en-US"/>
              <a:t>We construct an argument to show that our premises lead to the desired conclusion as follows.</a:t>
            </a:r>
            <a:endParaRPr dirty="0" sz="1125" lang="en-US"/>
          </a:p>
        </p:txBody>
      </p:sp>
      <p:pic>
        <p:nvPicPr>
          <p:cNvPr id="2097316" name="Picture 9"/>
          <p:cNvPicPr>
            <a:picLocks noChangeAspect="1"/>
          </p:cNvPicPr>
          <p:nvPr/>
        </p:nvPicPr>
        <p:blipFill>
          <a:blip xmlns:r="http://schemas.openxmlformats.org/officeDocument/2006/relationships" r:embed="rId3"/>
          <a:stretch>
            <a:fillRect/>
          </a:stretch>
        </p:blipFill>
        <p:spPr>
          <a:xfrm>
            <a:off x="1637581" y="3950469"/>
            <a:ext cx="3207504" cy="1590606"/>
          </a:xfrm>
          <a:prstGeom prst="rect"/>
        </p:spPr>
      </p:pic>
      <p:pic>
        <p:nvPicPr>
          <p:cNvPr id="2097317" name="Picture 7"/>
          <p:cNvPicPr>
            <a:picLocks noChangeAspect="1"/>
          </p:cNvPicPr>
          <p:nvPr/>
        </p:nvPicPr>
        <p:blipFill>
          <a:blip xmlns:r="http://schemas.openxmlformats.org/officeDocument/2006/relationships" r:embed="rId4"/>
          <a:stretch>
            <a:fillRect/>
          </a:stretch>
        </p:blipFill>
        <p:spPr>
          <a:xfrm>
            <a:off x="5059468" y="2072423"/>
            <a:ext cx="2941530" cy="3198759"/>
          </a:xfrm>
          <a:prstGeom prst="rect"/>
        </p:spPr>
      </p:pic>
      <mc:AlternateContent xmlns:mc="http://schemas.openxmlformats.org/markup-compatibility/2006">
        <mc:Choice xmlns:p14="http://schemas.microsoft.com/office/powerpoint/2010/main" Requires="p14">
          <p:contentPart p14:bwMode="auto" r:id="rId5">
            <p14:nvContentPartPr>
              <p14:cNvPr id="2097318" name="Ink 1"/>
              <p14:cNvContentPartPr/>
              <p14:nvPr/>
            </p14:nvContentPartPr>
            <p14:xfrm>
              <a:off x="1189980" y="1084860"/>
              <a:ext cx="6643822" cy="4380277"/>
            </p14:xfrm>
          </p:contentPart>
        </mc:Choice>
        <mc:Fallback>
          <p:pic>
            <p:nvPicPr>
              <p:cNvPr id="2097318" name="Ink 1"/>
              <p:cNvPicPr>
                <a:picLocks/>
              </p:cNvPicPr>
              <p:nvPr/>
            </p:nvPicPr>
            <p:blipFill>
              <a:blip xmlns:r="http://schemas.openxmlformats.org/officeDocument/2006/relationships" r:embed="rId6"/>
              <a:stretch>
                <a:fillRect/>
              </a:stretch>
            </p:blipFill>
            <p:spPr>
              <a:xfrm>
                <a:off x="1189980" y="1084860"/>
                <a:ext cx="6643822" cy="4380277"/>
              </a:xfrm>
              <a:prstGeom prst="rect"/>
            </p:spPr>
          </p:pic>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19" name="Ink 4"/>
              <p14:cNvContentPartPr/>
              <p14:nvPr/>
            </p14:nvContentPartPr>
            <p14:xfrm>
              <a:off x="1208306" y="3253128"/>
              <a:ext cx="2285566" cy="653214"/>
            </p14:xfrm>
          </p:contentPart>
        </mc:Choice>
        <mc:Fallback>
          <p:pic>
            <p:nvPicPr>
              <p:cNvPr id="209731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66" name="Rectangle 5"/>
          <p:cNvSpPr/>
          <p:nvPr/>
        </p:nvSpPr>
        <p:spPr>
          <a:xfrm>
            <a:off x="1688334" y="857250"/>
            <a:ext cx="5636161" cy="402513"/>
          </a:xfrm>
          <a:prstGeom prst="rect"/>
        </p:spPr>
        <p:txBody>
          <a:bodyPr wrap="square">
            <a:spAutoFit/>
          </a:bodyPr>
          <a:p>
            <a:r>
              <a:rPr b="1" dirty="0" sz="2277" lang="en-US">
                <a:solidFill>
                  <a:srgbClr val="C00000"/>
                </a:solidFill>
                <a:effectLst>
                  <a:outerShdw algn="tl" blurRad="38100" dir="2700000" dist="38100">
                    <a:srgbClr val="000000">
                      <a:alpha val="43137"/>
                    </a:srgbClr>
                  </a:outerShdw>
                </a:effectLst>
              </a:rPr>
              <a:t>Using Rules of Inference to Build Arguments</a:t>
            </a:r>
            <a:endParaRPr b="1" dirty="0" sz="2277" lang="en-US">
              <a:solidFill>
                <a:srgbClr val="C00000"/>
              </a:solidFill>
              <a:effectLst>
                <a:outerShdw algn="tl" blurRad="38100" dir="2700000" dist="38100">
                  <a:srgbClr val="000000">
                    <a:alpha val="43137"/>
                  </a:srgbClr>
                </a:outerShdw>
              </a:effectLst>
            </a:endParaRPr>
          </a:p>
        </p:txBody>
      </p:sp>
      <p:sp>
        <p:nvSpPr>
          <p:cNvPr id="1048767"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68" name="Rectangle 2"/>
          <p:cNvSpPr/>
          <p:nvPr/>
        </p:nvSpPr>
        <p:spPr>
          <a:xfrm>
            <a:off x="1372288" y="1389606"/>
            <a:ext cx="6320928" cy="853440"/>
          </a:xfrm>
          <a:prstGeom prst="rect"/>
        </p:spPr>
        <p:txBody>
          <a:bodyPr wrap="square">
            <a:spAutoFit/>
          </a:bodyPr>
          <a:p>
            <a:pPr algn="just"/>
            <a:r>
              <a:rPr b="1" dirty="0" sz="1350" lang="en-US">
                <a:solidFill>
                  <a:srgbClr val="C00000"/>
                </a:solidFill>
              </a:rPr>
              <a:t>Show that the premises “If you send me an e-mail message, then I will finish writing the program,” “If you do not send me an e-mail message, then I will go to sleep early,” and “If I go to sleep early, then I will wake up feeling refreshed” lead to the conclusion “If I do not finish writing the program, then I will wake up feeling refreshed.”</a:t>
            </a:r>
            <a:endParaRPr b="1" dirty="0" sz="1350" lang="en-US">
              <a:solidFill>
                <a:srgbClr val="C00000"/>
              </a:solidFill>
            </a:endParaRPr>
          </a:p>
        </p:txBody>
      </p:sp>
      <p:sp>
        <p:nvSpPr>
          <p:cNvPr id="1048769" name="Rectangle 8"/>
          <p:cNvSpPr/>
          <p:nvPr/>
        </p:nvSpPr>
        <p:spPr>
          <a:xfrm>
            <a:off x="1251685" y="2272540"/>
            <a:ext cx="3860544" cy="1996440"/>
          </a:xfrm>
          <a:prstGeom prst="rect"/>
        </p:spPr>
        <p:txBody>
          <a:bodyPr wrap="square">
            <a:spAutoFit/>
          </a:bodyPr>
          <a:p>
            <a:pPr algn="just"/>
            <a:r>
              <a:rPr dirty="0" sz="1350" lang="en-US"/>
              <a:t>Solution: Let p be the proposition “You send me an e-mail message,” q the proposition “I will finish writing the program,” r the proposition “I will go to sleep early,” and s the proposition “I will wake up feeling refreshed.” Then the premises are p → q, ¬p → r, and r → s. The desired conclusion is ¬q → s. We need to give a valid argument with premises p → q, ¬p → r, and r → s and conclusion ¬q → s. </a:t>
            </a:r>
            <a:endParaRPr dirty="0" sz="1350" lang="en-US"/>
          </a:p>
          <a:p>
            <a:pPr algn="just"/>
            <a:r>
              <a:rPr b="1" dirty="0" sz="1350" lang="en-US"/>
              <a:t>This argument form shows that the premises lead to the desired conclusion.</a:t>
            </a:r>
            <a:endParaRPr b="1" dirty="0" sz="1350" lang="en-US"/>
          </a:p>
        </p:txBody>
      </p:sp>
      <p:pic>
        <p:nvPicPr>
          <p:cNvPr id="2097320" name="Picture 1"/>
          <p:cNvPicPr>
            <a:picLocks noChangeAspect="1"/>
          </p:cNvPicPr>
          <p:nvPr/>
        </p:nvPicPr>
        <p:blipFill>
          <a:blip xmlns:r="http://schemas.openxmlformats.org/officeDocument/2006/relationships" r:embed="rId3"/>
          <a:stretch>
            <a:fillRect/>
          </a:stretch>
        </p:blipFill>
        <p:spPr>
          <a:xfrm>
            <a:off x="1303899" y="4322052"/>
            <a:ext cx="3429077" cy="1268043"/>
          </a:xfrm>
          <a:prstGeom prst="rect"/>
        </p:spPr>
      </p:pic>
      <p:pic>
        <p:nvPicPr>
          <p:cNvPr id="2097321" name="Picture 7"/>
          <p:cNvPicPr>
            <a:picLocks noChangeAspect="1"/>
          </p:cNvPicPr>
          <p:nvPr/>
        </p:nvPicPr>
        <p:blipFill>
          <a:blip xmlns:r="http://schemas.openxmlformats.org/officeDocument/2006/relationships" r:embed="rId4"/>
          <a:stretch>
            <a:fillRect/>
          </a:stretch>
        </p:blipFill>
        <p:spPr>
          <a:xfrm>
            <a:off x="5178871" y="2272540"/>
            <a:ext cx="2822129" cy="3068916"/>
          </a:xfrm>
          <a:prstGeom prst="rect"/>
        </p:spPr>
      </p:pic>
      <mc:AlternateContent xmlns:mc="http://schemas.openxmlformats.org/markup-compatibility/2006">
        <mc:Choice xmlns:p14="http://schemas.microsoft.com/office/powerpoint/2010/main" Requires="p14">
          <p:contentPart p14:bwMode="auto" r:id="rId5">
            <p14:nvContentPartPr>
              <p14:cNvPr id="2097322" name="Ink 3"/>
              <p14:cNvContentPartPr/>
              <p14:nvPr/>
            </p14:nvContentPartPr>
            <p14:xfrm>
              <a:off x="1169730" y="1212232"/>
              <a:ext cx="6074595" cy="4279635"/>
            </p14:xfrm>
          </p:contentPart>
        </mc:Choice>
        <mc:Fallback>
          <p:pic>
            <p:nvPicPr>
              <p:cNvPr id="2097322" name="Ink 3"/>
              <p:cNvPicPr>
                <a:picLocks/>
              </p:cNvPicPr>
              <p:nvPr/>
            </p:nvPicPr>
            <p:blipFill>
              <a:blip xmlns:r="http://schemas.openxmlformats.org/officeDocument/2006/relationships" r:embed="rId6"/>
              <a:stretch>
                <a:fillRect/>
              </a:stretch>
            </p:blipFill>
            <p:spPr>
              <a:xfrm>
                <a:off x="1169730" y="1212232"/>
                <a:ext cx="6074595" cy="4279635"/>
              </a:xfrm>
              <a:prstGeom prst="rect"/>
            </p:spPr>
          </p:pic>
        </mc:Fallback>
      </mc:AlternateContent>
      <mc:AlternateContent xmlns:mc="http://schemas.openxmlformats.org/markup-compatibility/2006">
        <mc:Choice xmlns:p14="http://schemas.microsoft.com/office/powerpoint/2010/main" Requires="p14">
          <p:contentPart p14:bwMode="auto" r:id="rId7">
            <p14:nvContentPartPr>
              <p14:cNvPr id="2097323" name="Ink 9"/>
              <p14:cNvContentPartPr/>
              <p14:nvPr/>
            </p14:nvContentPartPr>
            <p14:xfrm>
              <a:off x="5523075" y="4848727"/>
              <a:ext cx="2216970" cy="348502"/>
            </p14:xfrm>
          </p:contentPart>
        </mc:Choice>
        <mc:Fallback>
          <p:pic>
            <p:nvPicPr>
              <p:cNvPr id="2097323" name="Ink 9"/>
              <p:cNvPicPr>
                <a:picLocks/>
              </p:cNvPicPr>
              <p:nvPr/>
            </p:nvPicPr>
            <p:blipFill>
              <a:blip xmlns:r="http://schemas.openxmlformats.org/officeDocument/2006/relationships" r:embed="rId8"/>
              <a:stretch>
                <a:fillRect/>
              </a:stretch>
            </p:blipFill>
            <p:spPr>
              <a:xfrm>
                <a:off x="5523075" y="4848727"/>
                <a:ext cx="2216970" cy="348502"/>
              </a:xfrm>
              <a:prstGeom prst="rect"/>
            </p:spPr>
          </p:pic>
        </mc:Fallback>
      </mc:AlternateContent>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24" name="Ink 4"/>
              <p14:cNvContentPartPr/>
              <p14:nvPr/>
            </p14:nvContentPartPr>
            <p14:xfrm>
              <a:off x="1208306" y="3253128"/>
              <a:ext cx="2285566" cy="653214"/>
            </p14:xfrm>
          </p:contentPart>
        </mc:Choice>
        <mc:Fallback>
          <p:pic>
            <p:nvPicPr>
              <p:cNvPr id="2097324"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70" name="Rectangle 5"/>
          <p:cNvSpPr/>
          <p:nvPr/>
        </p:nvSpPr>
        <p:spPr>
          <a:xfrm>
            <a:off x="3774849" y="857250"/>
            <a:ext cx="2259327" cy="571310"/>
          </a:xfrm>
          <a:prstGeom prst="rect"/>
        </p:spPr>
        <p:txBody>
          <a:bodyPr wrap="square">
            <a:spAutoFit/>
          </a:bodyPr>
          <a:p>
            <a:r>
              <a:rPr b="1" dirty="0" sz="3375" lang="en-US">
                <a:solidFill>
                  <a:srgbClr val="C00000"/>
                </a:solidFill>
              </a:rPr>
              <a:t>Resolution</a:t>
            </a:r>
            <a:endParaRPr b="1" dirty="0" sz="3375" lang="en-US">
              <a:solidFill>
                <a:srgbClr val="C00000"/>
              </a:solidFill>
              <a:effectLst>
                <a:outerShdw algn="tl" blurRad="38100" dir="2700000" dist="38100">
                  <a:srgbClr val="000000">
                    <a:alpha val="43137"/>
                  </a:srgbClr>
                </a:outerShdw>
              </a:effectLst>
            </a:endParaRPr>
          </a:p>
        </p:txBody>
      </p:sp>
      <p:sp>
        <p:nvSpPr>
          <p:cNvPr id="1048771"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72" name="Rectangle 3"/>
          <p:cNvSpPr/>
          <p:nvPr/>
        </p:nvSpPr>
        <p:spPr>
          <a:xfrm>
            <a:off x="1295649" y="1530541"/>
            <a:ext cx="6417445" cy="4168140"/>
          </a:xfrm>
          <a:prstGeom prst="rect"/>
        </p:spPr>
        <p:txBody>
          <a:bodyPr wrap="square">
            <a:spAutoFit/>
          </a:bodyPr>
          <a:p>
            <a:pPr algn="just"/>
            <a:r>
              <a:rPr dirty="0" sz="1575" lang="en-US"/>
              <a:t>Computer programs have been developed to automate the task of reasoning and proving theorems. Many of these programs make use of a rule of inference known as resolution. This rule of inference is based on the tautology Links.</a:t>
            </a:r>
            <a:endParaRPr dirty="0" sz="1575" lang="en-US"/>
          </a:p>
          <a:p>
            <a:pPr algn="just"/>
            <a:r>
              <a:rPr b="1" dirty="0" sz="1575" lang="en-US"/>
              <a:t>The Resolution Principle are used to prove whether an argument is CORRECT OR NOT.</a:t>
            </a:r>
            <a:endParaRPr b="1" dirty="0" sz="1575" lang="en-US"/>
          </a:p>
          <a:p>
            <a:pPr algn="just"/>
            <a:endParaRPr dirty="0" sz="1575" lang="en-US"/>
          </a:p>
          <a:p>
            <a:pPr algn="just"/>
            <a:r>
              <a:rPr b="1" dirty="0" sz="1575" lang="en-US"/>
              <a:t>Literal: </a:t>
            </a:r>
            <a:r>
              <a:rPr dirty="0" sz="1575" lang="en-US"/>
              <a:t>A variable or negation of a variable is called a literal.</a:t>
            </a:r>
            <a:endParaRPr dirty="0" sz="1575" lang="en-US"/>
          </a:p>
          <a:p>
            <a:pPr algn="just"/>
            <a:r>
              <a:rPr b="1" dirty="0" sz="1575" lang="en-US"/>
              <a:t>Clause: </a:t>
            </a:r>
            <a:r>
              <a:rPr dirty="0" sz="1575" lang="en-US"/>
              <a:t>A clause is a disjunction of literals. </a:t>
            </a:r>
            <a:endParaRPr dirty="0" sz="1575" lang="en-US"/>
          </a:p>
          <a:p>
            <a:pPr algn="ctr"/>
            <a:r>
              <a:rPr b="1" dirty="0" sz="1575" lang="en-US"/>
              <a:t> ((p ∨ q) ∧ (¬p ∨ r)) → (q ∨ r).</a:t>
            </a:r>
            <a:endParaRPr b="1" dirty="0" sz="1575" lang="en-US"/>
          </a:p>
          <a:p>
            <a:pPr algn="just"/>
            <a:endParaRPr dirty="0" sz="1575" lang="en-US"/>
          </a:p>
          <a:p>
            <a:pPr algn="just"/>
            <a:r>
              <a:rPr dirty="0" sz="1575" lang="en-US"/>
              <a:t>The final disjunction in the resolution rule, q ∨ r, is called the </a:t>
            </a:r>
            <a:r>
              <a:rPr b="1" dirty="0" sz="1575" lang="en-US"/>
              <a:t>Resolvent</a:t>
            </a:r>
            <a:r>
              <a:rPr dirty="0" sz="1575" lang="en-US"/>
              <a:t>. </a:t>
            </a:r>
            <a:endParaRPr dirty="0" sz="1575" lang="en-US"/>
          </a:p>
          <a:p>
            <a:pPr algn="just"/>
            <a:r>
              <a:rPr dirty="0" sz="1575" lang="en-US"/>
              <a:t>When we let q = r in this tautology, we obtain (p ∨ q) ∧ (¬p ∨ q) → q. Furthermore, when we let r = F, we obtain (p ∨ q) ∧ (¬p) → q (because q ∨ F ≡ q), which is the tautology on which the rule of disjunctive syllogism is based.</a:t>
            </a:r>
            <a:endParaRPr dirty="0" sz="1575" lang="en-US"/>
          </a:p>
          <a:p>
            <a:pPr algn="just"/>
            <a:endParaRPr dirty="0" sz="2800" lang="en-US"/>
          </a:p>
        </p:txBody>
      </p:sp>
      <mc:AlternateContent xmlns:mc="http://schemas.openxmlformats.org/markup-compatibility/2006">
        <mc:Choice xmlns:p14="http://schemas.microsoft.com/office/powerpoint/2010/main" Requires="p14">
          <p:contentPart p14:bwMode="auto" r:id="rId3">
            <p14:nvContentPartPr>
              <p14:cNvPr id="2097325" name="Ink 1"/>
              <p14:cNvContentPartPr/>
              <p14:nvPr/>
            </p14:nvContentPartPr>
            <p14:xfrm>
              <a:off x="1176412" y="2015955"/>
              <a:ext cx="6469875" cy="3268350"/>
            </p14:xfrm>
          </p:contentPart>
        </mc:Choice>
        <mc:Fallback>
          <p:pic>
            <p:nvPicPr>
              <p:cNvPr id="2097325" name="Ink 1"/>
              <p:cNvPicPr>
                <a:picLocks/>
              </p:cNvPicPr>
              <p:nvPr/>
            </p:nvPicPr>
            <p:blipFill>
              <a:blip xmlns:r="http://schemas.openxmlformats.org/officeDocument/2006/relationships" r:embed="rId4"/>
              <a:stretch>
                <a:fillRect/>
              </a:stretch>
            </p:blipFill>
            <p:spPr>
              <a:xfrm>
                <a:off x="1176412" y="2015955"/>
                <a:ext cx="6469875" cy="3268350"/>
              </a:xfrm>
              <a:prstGeom prst="rect"/>
            </p:spPr>
          </p:pic>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26" name="Ink 4"/>
              <p14:cNvContentPartPr/>
              <p14:nvPr/>
            </p14:nvContentPartPr>
            <p14:xfrm>
              <a:off x="1208306" y="3253128"/>
              <a:ext cx="2285566" cy="653214"/>
            </p14:xfrm>
          </p:contentPart>
        </mc:Choice>
        <mc:Fallback>
          <p:pic>
            <p:nvPicPr>
              <p:cNvPr id="2097326"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73" name="Rectangle 5"/>
          <p:cNvSpPr/>
          <p:nvPr/>
        </p:nvSpPr>
        <p:spPr>
          <a:xfrm>
            <a:off x="3774849" y="857250"/>
            <a:ext cx="2259327" cy="571310"/>
          </a:xfrm>
          <a:prstGeom prst="rect"/>
        </p:spPr>
        <p:txBody>
          <a:bodyPr wrap="square">
            <a:spAutoFit/>
          </a:bodyPr>
          <a:p>
            <a:r>
              <a:rPr b="1" dirty="0" sz="3375" lang="en-US">
                <a:solidFill>
                  <a:srgbClr val="C00000"/>
                </a:solidFill>
              </a:rPr>
              <a:t>Resolution</a:t>
            </a:r>
            <a:endParaRPr b="1" dirty="0" sz="3375" lang="en-US">
              <a:solidFill>
                <a:srgbClr val="C00000"/>
              </a:solidFill>
              <a:effectLst>
                <a:outerShdw algn="tl" blurRad="38100" dir="2700000" dist="38100">
                  <a:srgbClr val="000000">
                    <a:alpha val="43137"/>
                  </a:srgbClr>
                </a:outerShdw>
              </a:effectLst>
            </a:endParaRPr>
          </a:p>
        </p:txBody>
      </p:sp>
      <p:sp>
        <p:nvSpPr>
          <p:cNvPr id="1048774"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75" name="Rectangle 3"/>
          <p:cNvSpPr/>
          <p:nvPr/>
        </p:nvSpPr>
        <p:spPr>
          <a:xfrm>
            <a:off x="1410927" y="1530541"/>
            <a:ext cx="6417445" cy="3749040"/>
          </a:xfrm>
          <a:prstGeom prst="rect"/>
        </p:spPr>
        <p:txBody>
          <a:bodyPr wrap="square">
            <a:spAutoFit/>
          </a:bodyPr>
          <a:p>
            <a:pPr algn="just"/>
            <a:r>
              <a:rPr b="1" dirty="0" sz="1575" lang="en-US"/>
              <a:t>Use resolution to show that the hypotheses “Jasmine is skiing or it is not snowing” and “It is snowing or Bart is playing hockey” imply that “Jasmine is skiing or Bart is playing hockey.”</a:t>
            </a:r>
            <a:endParaRPr b="1" dirty="0" sz="1575" lang="en-US"/>
          </a:p>
          <a:p>
            <a:pPr algn="just"/>
            <a:endParaRPr dirty="0" sz="1575" lang="en-US"/>
          </a:p>
          <a:p>
            <a:pPr algn="just"/>
            <a:r>
              <a:rPr b="1" dirty="0" sz="1575" lang="en-US"/>
              <a:t>Solution: </a:t>
            </a:r>
            <a:r>
              <a:rPr dirty="0" sz="1575" lang="en-US"/>
              <a:t>Let p be the proposition “It is snowing,” q the proposition “Jasmine is skiing,” and r the proposition “Bart is playing hockey.” We can represent the hypotheses as ¬p ∨ q and p ∨ r, respectively. Using resolution, the proposition q ∨ r, “Jasmine is skiing or Bart is playing hockey,” follows.</a:t>
            </a:r>
            <a:endParaRPr dirty="0" sz="1575" lang="en-US"/>
          </a:p>
          <a:p>
            <a:pPr algn="just"/>
            <a:endParaRPr dirty="0" sz="1575" lang="en-US"/>
          </a:p>
          <a:p>
            <a:pPr algn="just"/>
            <a:r>
              <a:rPr b="1" dirty="0" sz="1575" lang="en-US"/>
              <a:t>Show that the premises (p ∧ q) ∨ r and r → s imply the conclusion p ∨ s.</a:t>
            </a:r>
            <a:endParaRPr b="1" dirty="0" sz="1575" lang="en-US"/>
          </a:p>
          <a:p>
            <a:pPr algn="just"/>
            <a:endParaRPr dirty="0" sz="1575" lang="en-US"/>
          </a:p>
          <a:p>
            <a:pPr algn="just"/>
            <a:r>
              <a:rPr b="1" dirty="0" sz="1575" lang="en-US"/>
              <a:t>Solution: </a:t>
            </a:r>
            <a:r>
              <a:rPr dirty="0" sz="1575" lang="en-US"/>
              <a:t>We can rewrite the premises (p ∧ q) ∨ r as two clauses, p ∨ r and q ∨ r. We can also replace r → s by the equivalent clause ¬r ∨ s. Using the two clauses p ∨ r and ¬r ∨ s, we can use resolution to conclude p ∨ s.</a:t>
            </a:r>
            <a:endParaRPr dirty="0" sz="1575" lang="en-US"/>
          </a:p>
        </p:txBody>
      </p:sp>
      <mc:AlternateContent xmlns:mc="http://schemas.openxmlformats.org/markup-compatibility/2006">
        <mc:Choice xmlns:p14="http://schemas.microsoft.com/office/powerpoint/2010/main" Requires="p14">
          <p:contentPart p14:bwMode="auto" r:id="rId3">
            <p14:nvContentPartPr>
              <p14:cNvPr id="2097327" name="Ink 1"/>
              <p14:cNvContentPartPr/>
              <p14:nvPr/>
            </p14:nvContentPartPr>
            <p14:xfrm>
              <a:off x="4451445" y="1493505"/>
              <a:ext cx="710167" cy="288157"/>
            </p14:xfrm>
          </p:contentPart>
        </mc:Choice>
        <mc:Fallback>
          <p:pic>
            <p:nvPicPr>
              <p:cNvPr id="2097327" name="Ink 1"/>
              <p:cNvPicPr>
                <a:picLocks/>
              </p:cNvPicPr>
              <p:nvPr/>
            </p:nvPicPr>
            <p:blipFill>
              <a:blip xmlns:r="http://schemas.openxmlformats.org/officeDocument/2006/relationships" r:embed="rId4"/>
              <a:stretch>
                <a:fillRect/>
              </a:stretch>
            </p:blipFill>
            <p:spPr>
              <a:xfrm>
                <a:off x="4451445" y="1493505"/>
                <a:ext cx="710167" cy="288157"/>
              </a:xfrm>
              <a:prstGeom prst="rect"/>
            </p:spPr>
          </p:pic>
        </mc:Fallback>
      </mc:AlternateContent>
      <mc:AlternateContent xmlns:mc="http://schemas.openxmlformats.org/markup-compatibility/2006">
        <mc:Choice xmlns:p14="http://schemas.microsoft.com/office/powerpoint/2010/main" Requires="p14">
          <p:contentPart p14:bwMode="auto" r:id="rId5">
            <p14:nvContentPartPr>
              <p14:cNvPr id="2097328" name="Ink 2"/>
              <p14:cNvContentPartPr/>
              <p14:nvPr/>
            </p14:nvContentPartPr>
            <p14:xfrm>
              <a:off x="1250122" y="930960"/>
              <a:ext cx="6617092" cy="4078755"/>
            </p14:xfrm>
          </p:contentPart>
        </mc:Choice>
        <mc:Fallback>
          <p:pic>
            <p:nvPicPr>
              <p:cNvPr id="2097328" name="Ink 2"/>
              <p:cNvPicPr>
                <a:picLocks/>
              </p:cNvPicPr>
              <p:nvPr/>
            </p:nvPicPr>
            <p:blipFill>
              <a:blip xmlns:r="http://schemas.openxmlformats.org/officeDocument/2006/relationships" r:embed="rId6"/>
              <a:stretch>
                <a:fillRect/>
              </a:stretch>
            </p:blipFill>
            <p:spPr>
              <a:xfrm>
                <a:off x="1250122" y="930960"/>
                <a:ext cx="6617092" cy="4078755"/>
              </a:xfrm>
              <a:prstGeom prst="rect"/>
            </p:spPr>
          </p:pic>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29" name="Ink 4"/>
              <p14:cNvContentPartPr/>
              <p14:nvPr/>
            </p14:nvContentPartPr>
            <p14:xfrm>
              <a:off x="1208306" y="3253128"/>
              <a:ext cx="2285566" cy="653214"/>
            </p14:xfrm>
          </p:contentPart>
        </mc:Choice>
        <mc:Fallback>
          <p:pic>
            <p:nvPicPr>
              <p:cNvPr id="2097329"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76" name="Rectangle 5"/>
          <p:cNvSpPr/>
          <p:nvPr/>
        </p:nvSpPr>
        <p:spPr>
          <a:xfrm>
            <a:off x="3774849" y="857250"/>
            <a:ext cx="2259327" cy="571310"/>
          </a:xfrm>
          <a:prstGeom prst="rect"/>
        </p:spPr>
        <p:txBody>
          <a:bodyPr wrap="square">
            <a:spAutoFit/>
          </a:bodyPr>
          <a:p>
            <a:r>
              <a:rPr b="1" dirty="0" sz="3375" lang="en-US">
                <a:solidFill>
                  <a:srgbClr val="C00000"/>
                </a:solidFill>
                <a:effectLst>
                  <a:outerShdw algn="tl" blurRad="38100" dir="2700000" dist="38100">
                    <a:srgbClr val="000000">
                      <a:alpha val="43137"/>
                    </a:srgbClr>
                  </a:outerShdw>
                </a:effectLst>
              </a:rPr>
              <a:t>Fallacies</a:t>
            </a:r>
            <a:endParaRPr b="1" dirty="0" sz="3375" lang="en-US">
              <a:solidFill>
                <a:srgbClr val="C00000"/>
              </a:solidFill>
              <a:effectLst>
                <a:outerShdw algn="tl" blurRad="38100" dir="2700000" dist="38100">
                  <a:srgbClr val="000000">
                    <a:alpha val="43137"/>
                  </a:srgbClr>
                </a:outerShdw>
              </a:effectLst>
            </a:endParaRPr>
          </a:p>
        </p:txBody>
      </p:sp>
      <p:sp>
        <p:nvSpPr>
          <p:cNvPr id="1048777"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78" name="Rectangle 3"/>
          <p:cNvSpPr/>
          <p:nvPr/>
        </p:nvSpPr>
        <p:spPr>
          <a:xfrm>
            <a:off x="1637581" y="1651728"/>
            <a:ext cx="5677618" cy="3291840"/>
          </a:xfrm>
          <a:prstGeom prst="rect"/>
        </p:spPr>
        <p:txBody>
          <a:bodyPr wrap="square">
            <a:spAutoFit/>
          </a:bodyPr>
          <a:p>
            <a:pPr algn="just"/>
            <a:r>
              <a:rPr b="1" dirty="0" sz="1575" lang="en-US"/>
              <a:t>There are some common arguments which are invalid. Though at first glace, they seem right. Such a type of argument is known as Fallary.</a:t>
            </a:r>
            <a:endParaRPr b="1" dirty="0" sz="1575" lang="en-US"/>
          </a:p>
          <a:p>
            <a:pPr algn="just"/>
            <a:endParaRPr b="1" dirty="0" sz="1575" lang="en-US"/>
          </a:p>
          <a:p>
            <a:pPr algn="just"/>
            <a:endParaRPr b="1" dirty="0" sz="1575" lang="en-US"/>
          </a:p>
          <a:p>
            <a:pPr algn="just"/>
            <a:endParaRPr dirty="0" sz="1575" lang="en-US"/>
          </a:p>
          <a:p>
            <a:pPr algn="just"/>
            <a:r>
              <a:rPr b="1" dirty="0" sz="1575" lang="en-US"/>
              <a:t>The proposition ((p → q) ∧ q) → p is not a tautology</a:t>
            </a:r>
            <a:r>
              <a:rPr dirty="0" sz="1575" lang="en-US"/>
              <a:t>,  because it is false when p is false and q is true. However, there are many incorrect arguments that treat this as a tautology. </a:t>
            </a:r>
            <a:endParaRPr dirty="0" sz="1575" lang="en-US"/>
          </a:p>
          <a:p>
            <a:pPr algn="just"/>
            <a:r>
              <a:rPr dirty="0" sz="1575" lang="en-US"/>
              <a:t>In other Links words, they treat the argument with premises p → q and q and conclusion p as a valid argument form, which it is not. This type of incorrect reasoning is called </a:t>
            </a:r>
            <a:r>
              <a:rPr b="1" dirty="0" sz="1575" lang="en-US">
                <a:effectLst>
                  <a:outerShdw algn="tl" blurRad="38100" dir="2700000" dist="38100">
                    <a:srgbClr val="000000">
                      <a:alpha val="43137"/>
                    </a:srgbClr>
                  </a:outerShdw>
                </a:effectLst>
              </a:rPr>
              <a:t>the fallacy of affirming the</a:t>
            </a:r>
            <a:endParaRPr b="1" dirty="0" sz="1575" lang="en-US">
              <a:effectLst>
                <a:outerShdw algn="tl" blurRad="38100" dir="2700000" dist="38100">
                  <a:srgbClr val="000000">
                    <a:alpha val="43137"/>
                  </a:srgbClr>
                </a:outerShdw>
              </a:effectLst>
            </a:endParaRPr>
          </a:p>
          <a:p>
            <a:pPr algn="just"/>
            <a:r>
              <a:rPr b="1" dirty="0" sz="1575" lang="en-US">
                <a:effectLst>
                  <a:outerShdw algn="tl" blurRad="38100" dir="2700000" dist="38100">
                    <a:srgbClr val="000000">
                      <a:alpha val="43137"/>
                    </a:srgbClr>
                  </a:outerShdw>
                </a:effectLst>
              </a:rPr>
              <a:t>conclusion.</a:t>
            </a:r>
            <a:endParaRPr b="1" dirty="0" sz="1575" lang="en-US">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3">
            <p14:nvContentPartPr>
              <p14:cNvPr id="2097330" name="Ink 1"/>
              <p14:cNvContentPartPr/>
              <p14:nvPr/>
            </p14:nvContentPartPr>
            <p14:xfrm>
              <a:off x="1685497" y="1567215"/>
              <a:ext cx="5679517" cy="3368790"/>
            </p14:xfrm>
          </p:contentPart>
        </mc:Choice>
        <mc:Fallback>
          <p:pic>
            <p:nvPicPr>
              <p:cNvPr id="2097330" name="Ink 1"/>
              <p:cNvPicPr>
                <a:picLocks/>
              </p:cNvPicPr>
              <p:nvPr/>
            </p:nvPicPr>
            <p:blipFill>
              <a:blip xmlns:r="http://schemas.openxmlformats.org/officeDocument/2006/relationships" r:embed="rId4"/>
              <a:stretch>
                <a:fillRect/>
              </a:stretch>
            </p:blipFill>
            <p:spPr>
              <a:xfrm>
                <a:off x="1685497" y="1567215"/>
                <a:ext cx="5679517" cy="3368790"/>
              </a:xfrm>
              <a:prstGeom prst="rect"/>
            </p:spPr>
          </p:pic>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31" name="Ink 4"/>
              <p14:cNvContentPartPr/>
              <p14:nvPr/>
            </p14:nvContentPartPr>
            <p14:xfrm>
              <a:off x="1208306" y="3253128"/>
              <a:ext cx="2285566" cy="653214"/>
            </p14:xfrm>
          </p:contentPart>
        </mc:Choice>
        <mc:Fallback>
          <p:pic>
            <p:nvPicPr>
              <p:cNvPr id="209733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79" name="Rectangle 5"/>
          <p:cNvSpPr/>
          <p:nvPr/>
        </p:nvSpPr>
        <p:spPr>
          <a:xfrm>
            <a:off x="3774849" y="857250"/>
            <a:ext cx="2259327" cy="571310"/>
          </a:xfrm>
          <a:prstGeom prst="rect"/>
        </p:spPr>
        <p:txBody>
          <a:bodyPr wrap="square">
            <a:spAutoFit/>
          </a:bodyPr>
          <a:p>
            <a:r>
              <a:rPr b="1" dirty="0" sz="3375" lang="en-US">
                <a:solidFill>
                  <a:srgbClr val="C00000"/>
                </a:solidFill>
                <a:effectLst>
                  <a:outerShdw algn="tl" blurRad="38100" dir="2700000" dist="38100">
                    <a:srgbClr val="000000">
                      <a:alpha val="43137"/>
                    </a:srgbClr>
                  </a:outerShdw>
                </a:effectLst>
              </a:rPr>
              <a:t>Fallacies</a:t>
            </a:r>
            <a:endParaRPr b="1" dirty="0" sz="3375" lang="en-US">
              <a:solidFill>
                <a:srgbClr val="C00000"/>
              </a:solidFill>
              <a:effectLst>
                <a:outerShdw algn="tl" blurRad="38100" dir="2700000" dist="38100">
                  <a:srgbClr val="000000">
                    <a:alpha val="43137"/>
                  </a:srgbClr>
                </a:outerShdw>
              </a:effectLst>
            </a:endParaRPr>
          </a:p>
        </p:txBody>
      </p:sp>
      <p:sp>
        <p:nvSpPr>
          <p:cNvPr id="1048780"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81" name="Rectangle 3"/>
          <p:cNvSpPr/>
          <p:nvPr/>
        </p:nvSpPr>
        <p:spPr>
          <a:xfrm>
            <a:off x="1362404" y="1656056"/>
            <a:ext cx="6465967" cy="3520440"/>
          </a:xfrm>
          <a:prstGeom prst="rect"/>
        </p:spPr>
        <p:txBody>
          <a:bodyPr wrap="square">
            <a:spAutoFit/>
          </a:bodyPr>
          <a:p>
            <a:pPr algn="just"/>
            <a:r>
              <a:rPr b="1" dirty="0" sz="1350" lang="en-US"/>
              <a:t>Is the following argument valid? </a:t>
            </a:r>
            <a:endParaRPr b="1" dirty="0" sz="1350" lang="en-US"/>
          </a:p>
          <a:p>
            <a:pPr algn="just"/>
            <a:r>
              <a:rPr b="1" dirty="0" sz="1350" lang="en-US"/>
              <a:t>If you do every problem in this book, then you will learn discrete mathematics. </a:t>
            </a:r>
            <a:endParaRPr b="1" dirty="0" sz="1350" lang="en-US"/>
          </a:p>
          <a:p>
            <a:pPr algn="just"/>
            <a:r>
              <a:rPr b="1" dirty="0" sz="1350" lang="en-US"/>
              <a:t>You learned discrete mathematics. </a:t>
            </a:r>
            <a:endParaRPr b="1" dirty="0" sz="1350" lang="en-US"/>
          </a:p>
          <a:p>
            <a:pPr algn="just"/>
            <a:r>
              <a:rPr b="1" dirty="0" sz="1350" lang="en-US"/>
              <a:t>Therefore, </a:t>
            </a:r>
            <a:endParaRPr b="1" dirty="0" sz="1350" lang="en-US"/>
          </a:p>
          <a:p>
            <a:pPr algn="just"/>
            <a:r>
              <a:rPr b="1" dirty="0" sz="1350" lang="en-US"/>
              <a:t>you did every problem in this book</a:t>
            </a:r>
            <a:r>
              <a:rPr dirty="0" sz="1350" lang="en-US"/>
              <a:t>.</a:t>
            </a:r>
            <a:endParaRPr dirty="0" sz="1350" lang="en-US"/>
          </a:p>
          <a:p>
            <a:pPr algn="just"/>
            <a:endParaRPr dirty="0" sz="1350" lang="en-US"/>
          </a:p>
          <a:p>
            <a:pPr algn="just"/>
            <a:r>
              <a:rPr dirty="0" sz="1350" lang="en-US"/>
              <a:t>Solution: Let p be the proposition “You did every problem in this book.” Let q be the proposition “You learned discrete mathematics.” Then this argument is of the form: if p → q and q, then p. </a:t>
            </a:r>
            <a:endParaRPr dirty="0" sz="1350" lang="en-US"/>
          </a:p>
          <a:p>
            <a:pPr algn="just"/>
            <a:r>
              <a:rPr b="1" dirty="0" sz="1350" lang="en-US"/>
              <a:t>This is an example of an incorrect argument using the fallacy of affirming the conclusion. </a:t>
            </a:r>
            <a:r>
              <a:rPr dirty="0" sz="1350" lang="en-US"/>
              <a:t>Indeed, it is possible for you to learn discrete mathematics in some way other than by doing every problem in this book. (You may learn discrete mathematics by reading, listening to lectures, doing some, but not all, the problems in this book, and so on.) </a:t>
            </a:r>
            <a:endParaRPr dirty="0" sz="1350" lang="en-US"/>
          </a:p>
          <a:p>
            <a:pPr algn="just"/>
            <a:r>
              <a:rPr dirty="0" sz="1350" lang="en-US"/>
              <a:t>The proposition ((p → q) ∧ ¬p) → ¬q is not a tautology, because it is false when p is false and q is true. Many incorrect arguments use this incorrectly as a rule of inference. </a:t>
            </a:r>
            <a:endParaRPr dirty="0" sz="1350" lang="en-US"/>
          </a:p>
          <a:p>
            <a:pPr algn="just"/>
            <a:endParaRPr dirty="0" sz="1350" lang="en-US"/>
          </a:p>
          <a:p>
            <a:pPr algn="ctr"/>
            <a:r>
              <a:rPr b="1" dirty="0" sz="1350" lang="en-US"/>
              <a:t>This type of incorrect reasoning is called the fallacy of denying the hypothesis.</a:t>
            </a:r>
            <a:endParaRPr b="1" dirty="0" sz="1350" lang="en-US"/>
          </a:p>
        </p:txBody>
      </p:sp>
      <mc:AlternateContent xmlns:mc="http://schemas.openxmlformats.org/markup-compatibility/2006">
        <mc:Choice xmlns:p14="http://schemas.microsoft.com/office/powerpoint/2010/main" Requires="p14">
          <p:contentPart p14:bwMode="auto" r:id="rId3">
            <p14:nvContentPartPr>
              <p14:cNvPr id="2097332" name="Ink 1"/>
              <p14:cNvContentPartPr/>
              <p14:nvPr/>
            </p14:nvContentPartPr>
            <p14:xfrm>
              <a:off x="1143000" y="1821555"/>
              <a:ext cx="6262110" cy="3442702"/>
            </p14:xfrm>
          </p:contentPart>
        </mc:Choice>
        <mc:Fallback>
          <p:pic>
            <p:nvPicPr>
              <p:cNvPr id="2097332" name="Ink 1"/>
              <p:cNvPicPr>
                <a:picLocks/>
              </p:cNvPicPr>
              <p:nvPr/>
            </p:nvPicPr>
            <p:blipFill>
              <a:blip xmlns:r="http://schemas.openxmlformats.org/officeDocument/2006/relationships" r:embed="rId4"/>
              <a:stretch>
                <a:fillRect/>
              </a:stretch>
            </p:blipFill>
            <p:spPr>
              <a:xfrm>
                <a:off x="1143000" y="1821555"/>
                <a:ext cx="6262110" cy="3442702"/>
              </a:xfrm>
              <a:prstGeom prst="rect"/>
            </p:spPr>
          </p:pic>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33" name="Ink 4"/>
              <p14:cNvContentPartPr/>
              <p14:nvPr/>
            </p14:nvContentPartPr>
            <p14:xfrm>
              <a:off x="1208306" y="3253128"/>
              <a:ext cx="2285566" cy="653214"/>
            </p14:xfrm>
          </p:contentPart>
        </mc:Choice>
        <mc:Fallback>
          <p:pic>
            <p:nvPicPr>
              <p:cNvPr id="2097333"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82" name="Rectangle 5"/>
          <p:cNvSpPr/>
          <p:nvPr/>
        </p:nvSpPr>
        <p:spPr>
          <a:xfrm>
            <a:off x="1502074" y="857250"/>
            <a:ext cx="6240133" cy="43281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Rules of Inference for Quantified Statements </a:t>
            </a:r>
            <a:endParaRPr b="1" dirty="0" sz="2475" lang="en-US">
              <a:solidFill>
                <a:srgbClr val="C00000"/>
              </a:solidFill>
              <a:effectLst>
                <a:outerShdw algn="tl" blurRad="38100" dir="2700000" dist="38100">
                  <a:srgbClr val="000000">
                    <a:alpha val="43137"/>
                  </a:srgbClr>
                </a:outerShdw>
              </a:effectLst>
            </a:endParaRPr>
          </a:p>
        </p:txBody>
      </p:sp>
      <p:sp>
        <p:nvSpPr>
          <p:cNvPr id="1048783"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84" name="Rectangle 3"/>
          <p:cNvSpPr/>
          <p:nvPr/>
        </p:nvSpPr>
        <p:spPr>
          <a:xfrm>
            <a:off x="1362404" y="1573657"/>
            <a:ext cx="6465967" cy="3545841"/>
          </a:xfrm>
          <a:prstGeom prst="rect"/>
        </p:spPr>
        <p:txBody>
          <a:bodyPr wrap="square">
            <a:spAutoFit/>
          </a:bodyPr>
          <a:p>
            <a:pPr algn="just"/>
            <a:r>
              <a:rPr dirty="0" sz="1462" lang="en-US"/>
              <a:t>We have discussed rules of inference for propositions. We will now describe some important rules of inference for statements involving quantifiers. These rules of inference are used extensively in mathematical arguments, often without being explicitly mentioned.</a:t>
            </a:r>
            <a:endParaRPr dirty="0" sz="1462" lang="en-US"/>
          </a:p>
          <a:p>
            <a:pPr algn="just"/>
            <a:endParaRPr dirty="0" sz="1462" lang="en-US"/>
          </a:p>
          <a:p>
            <a:pPr algn="just"/>
            <a:r>
              <a:rPr b="1" dirty="0" sz="1462" lang="en-US"/>
              <a:t> Universal instantiation </a:t>
            </a:r>
            <a:r>
              <a:rPr dirty="0" sz="1462" lang="en-US"/>
              <a:t>is the rule of inference used to conclude that P(c) is true, where c is a particular member of the domain, given the premise ∀xP(x). Universal instantiation is used when we conclude from the statement “All women are wise” that “Lisa is wise,” where Lisa is a member of the domain of all women. </a:t>
            </a:r>
            <a:endParaRPr dirty="0" sz="1462" lang="en-US"/>
          </a:p>
          <a:p>
            <a:pPr algn="just"/>
            <a:endParaRPr dirty="0" sz="1462" lang="en-US"/>
          </a:p>
          <a:p>
            <a:pPr algn="just"/>
            <a:r>
              <a:rPr b="1" dirty="0" sz="1462" lang="en-US"/>
              <a:t>Universal generalization </a:t>
            </a:r>
            <a:r>
              <a:rPr dirty="0" sz="1462" lang="en-US"/>
              <a:t>is the rule of inference that states that ∀xP(x) is true, given the premise that P(c) is true for all elements c in the domain. Universal generalization is used when we show that ∀xP(x) is true by taking an arbitrary element c from the domain and showing that P(c) is true. The element c that we select must be an arbitrary, and not a specific, element of the domain. That is, when we assert from ∀xP(x) the existence of an element c in the domain,</a:t>
            </a:r>
            <a:endParaRPr b="1" dirty="0" sz="1462" lang="en-US"/>
          </a:p>
        </p:txBody>
      </p:sp>
      <mc:AlternateContent xmlns:mc="http://schemas.openxmlformats.org/markup-compatibility/2006">
        <mc:Choice xmlns:p14="http://schemas.microsoft.com/office/powerpoint/2010/main" Requires="p14">
          <p:contentPart p14:bwMode="auto" r:id="rId3">
            <p14:nvContentPartPr>
              <p14:cNvPr id="2097334" name="Ink 1"/>
              <p14:cNvContentPartPr/>
              <p14:nvPr/>
            </p14:nvContentPartPr>
            <p14:xfrm>
              <a:off x="1250122" y="1466775"/>
              <a:ext cx="6556950" cy="3757387"/>
            </p14:xfrm>
          </p:contentPart>
        </mc:Choice>
        <mc:Fallback>
          <p:pic>
            <p:nvPicPr>
              <p:cNvPr id="2097334" name="Ink 1"/>
              <p:cNvPicPr>
                <a:picLocks/>
              </p:cNvPicPr>
              <p:nvPr/>
            </p:nvPicPr>
            <p:blipFill>
              <a:blip xmlns:r="http://schemas.openxmlformats.org/officeDocument/2006/relationships" r:embed="rId4"/>
              <a:stretch>
                <a:fillRect/>
              </a:stretch>
            </p:blipFill>
            <p:spPr>
              <a:xfrm>
                <a:off x="1250122" y="1466775"/>
                <a:ext cx="6556950" cy="3757387"/>
              </a:xfrm>
              <a:prstGeom prst="rect"/>
            </p:spPr>
          </p:pic>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35" name="Ink 4"/>
              <p14:cNvContentPartPr/>
              <p14:nvPr/>
            </p14:nvContentPartPr>
            <p14:xfrm>
              <a:off x="1208306" y="3253128"/>
              <a:ext cx="2285566" cy="653214"/>
            </p14:xfrm>
          </p:contentPart>
        </mc:Choice>
        <mc:Fallback>
          <p:pic>
            <p:nvPicPr>
              <p:cNvPr id="209733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85" name="Rectangle 5"/>
          <p:cNvSpPr/>
          <p:nvPr/>
        </p:nvSpPr>
        <p:spPr>
          <a:xfrm>
            <a:off x="1502074" y="857250"/>
            <a:ext cx="6240133" cy="43281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Rules of Inference for Quantified Statements </a:t>
            </a:r>
            <a:endParaRPr b="1" dirty="0" sz="2475" lang="en-US">
              <a:solidFill>
                <a:srgbClr val="C00000"/>
              </a:solidFill>
              <a:effectLst>
                <a:outerShdw algn="tl" blurRad="38100" dir="2700000" dist="38100">
                  <a:srgbClr val="000000">
                    <a:alpha val="43137"/>
                  </a:srgbClr>
                </a:outerShdw>
              </a:effectLst>
            </a:endParaRPr>
          </a:p>
        </p:txBody>
      </p:sp>
      <p:sp>
        <p:nvSpPr>
          <p:cNvPr id="1048786"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336" name="Picture 1"/>
          <p:cNvPicPr>
            <a:picLocks noChangeAspect="1"/>
          </p:cNvPicPr>
          <p:nvPr/>
        </p:nvPicPr>
        <p:blipFill>
          <a:blip xmlns:r="http://schemas.openxmlformats.org/officeDocument/2006/relationships" r:embed="rId3"/>
          <a:stretch>
            <a:fillRect/>
          </a:stretch>
        </p:blipFill>
        <p:spPr>
          <a:xfrm>
            <a:off x="1776676" y="1603376"/>
            <a:ext cx="5071327" cy="3456015"/>
          </a:xfrm>
          <a:prstGeom prst="rect"/>
        </p:spPr>
      </p:pic>
      <mc:AlternateContent xmlns:mc="http://schemas.openxmlformats.org/markup-compatibility/2006">
        <mc:Choice xmlns:p14="http://schemas.microsoft.com/office/powerpoint/2010/main" Requires="p14">
          <p:contentPart p14:bwMode="auto" r:id="rId4">
            <p14:nvContentPartPr>
              <p14:cNvPr id="2097337" name="Ink 2"/>
              <p14:cNvContentPartPr/>
              <p14:nvPr/>
            </p14:nvContentPartPr>
            <p14:xfrm>
              <a:off x="1618470" y="2397667"/>
              <a:ext cx="3335377" cy="2364390"/>
            </p14:xfrm>
          </p:contentPart>
        </mc:Choice>
        <mc:Fallback>
          <p:pic>
            <p:nvPicPr>
              <p:cNvPr id="2097337" name="Ink 2"/>
              <p:cNvPicPr>
                <a:picLocks/>
              </p:cNvPicPr>
              <p:nvPr/>
            </p:nvPicPr>
            <p:blipFill>
              <a:blip xmlns:r="http://schemas.openxmlformats.org/officeDocument/2006/relationships" r:embed="rId5"/>
              <a:stretch>
                <a:fillRect/>
              </a:stretch>
            </p:blipFill>
            <p:spPr>
              <a:xfrm>
                <a:off x="1618470" y="2397667"/>
                <a:ext cx="3335377" cy="2364390"/>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38" name="Ink 4"/>
              <p14:cNvContentPartPr/>
              <p14:nvPr/>
            </p14:nvContentPartPr>
            <p14:xfrm>
              <a:off x="1208306" y="3253128"/>
              <a:ext cx="2285566" cy="653214"/>
            </p14:xfrm>
          </p:contentPart>
        </mc:Choice>
        <mc:Fallback>
          <p:pic>
            <p:nvPicPr>
              <p:cNvPr id="209733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87" name="Rectangle 5"/>
          <p:cNvSpPr/>
          <p:nvPr/>
        </p:nvSpPr>
        <p:spPr>
          <a:xfrm>
            <a:off x="1502074" y="857250"/>
            <a:ext cx="6240133" cy="43281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Rules of Inference for Quantified Statements </a:t>
            </a:r>
            <a:endParaRPr b="1" dirty="0" sz="2475" lang="en-US">
              <a:solidFill>
                <a:srgbClr val="C00000"/>
              </a:solidFill>
              <a:effectLst>
                <a:outerShdw algn="tl" blurRad="38100" dir="2700000" dist="38100">
                  <a:srgbClr val="000000">
                    <a:alpha val="43137"/>
                  </a:srgbClr>
                </a:outerShdw>
              </a:effectLst>
            </a:endParaRPr>
          </a:p>
        </p:txBody>
      </p:sp>
      <p:sp>
        <p:nvSpPr>
          <p:cNvPr id="1048788"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pic>
        <p:nvPicPr>
          <p:cNvPr id="2097339" name="Picture 2"/>
          <p:cNvPicPr>
            <a:picLocks noChangeAspect="1"/>
          </p:cNvPicPr>
          <p:nvPr/>
        </p:nvPicPr>
        <p:blipFill>
          <a:blip xmlns:r="http://schemas.openxmlformats.org/officeDocument/2006/relationships" r:embed="rId3"/>
          <a:stretch>
            <a:fillRect/>
          </a:stretch>
        </p:blipFill>
        <p:spPr>
          <a:xfrm>
            <a:off x="1339699" y="1558687"/>
            <a:ext cx="6564882" cy="3044583"/>
          </a:xfrm>
          <a:prstGeom prst="rect"/>
        </p:spPr>
      </p:pic>
      <mc:AlternateContent xmlns:mc="http://schemas.openxmlformats.org/markup-compatibility/2006">
        <mc:Choice xmlns:p14="http://schemas.microsoft.com/office/powerpoint/2010/main" Requires="p14">
          <p:contentPart p14:bwMode="auto" r:id="rId4">
            <p14:nvContentPartPr>
              <p14:cNvPr id="2097340" name="Ink 1"/>
              <p14:cNvContentPartPr/>
              <p14:nvPr/>
            </p14:nvContentPartPr>
            <p14:xfrm>
              <a:off x="1678815" y="1413112"/>
              <a:ext cx="6020932" cy="3067470"/>
            </p14:xfrm>
          </p:contentPart>
        </mc:Choice>
        <mc:Fallback>
          <p:pic>
            <p:nvPicPr>
              <p:cNvPr id="2097340" name="Ink 1"/>
              <p:cNvPicPr>
                <a:picLocks/>
              </p:cNvPicPr>
              <p:nvPr/>
            </p:nvPicPr>
            <p:blipFill>
              <a:blip xmlns:r="http://schemas.openxmlformats.org/officeDocument/2006/relationships" r:embed="rId5"/>
              <a:stretch>
                <a:fillRect/>
              </a:stretch>
            </p:blipFill>
            <p:spPr>
              <a:xfrm>
                <a:off x="1678815" y="1413112"/>
                <a:ext cx="6020932" cy="3067470"/>
              </a:xfrm>
              <a:prstGeom prst="rect"/>
            </p:spPr>
          </p:pic>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341" name="Ink 4"/>
              <p14:cNvContentPartPr/>
              <p14:nvPr/>
            </p14:nvContentPartPr>
            <p14:xfrm>
              <a:off x="1208306" y="3253128"/>
              <a:ext cx="2285566" cy="653214"/>
            </p14:xfrm>
          </p:contentPart>
        </mc:Choice>
        <mc:Fallback>
          <p:pic>
            <p:nvPicPr>
              <p:cNvPr id="2097341"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789" name="Rectangle 5"/>
          <p:cNvSpPr/>
          <p:nvPr/>
        </p:nvSpPr>
        <p:spPr>
          <a:xfrm>
            <a:off x="1502074" y="857250"/>
            <a:ext cx="6240133" cy="432810"/>
          </a:xfrm>
          <a:prstGeom prst="rect"/>
        </p:spPr>
        <p:txBody>
          <a:bodyPr wrap="square">
            <a:spAutoFit/>
          </a:bodyPr>
          <a:p>
            <a:r>
              <a:rPr b="1" dirty="0" sz="2475" lang="en-US">
                <a:solidFill>
                  <a:srgbClr val="C00000"/>
                </a:solidFill>
                <a:effectLst>
                  <a:outerShdw algn="tl" blurRad="38100" dir="2700000" dist="38100">
                    <a:srgbClr val="000000">
                      <a:alpha val="43137"/>
                    </a:srgbClr>
                  </a:outerShdw>
                </a:effectLst>
              </a:rPr>
              <a:t>Rules of Inference for Quantified Statements </a:t>
            </a:r>
            <a:endParaRPr b="1" dirty="0" sz="2475" lang="en-US">
              <a:solidFill>
                <a:srgbClr val="C00000"/>
              </a:solidFill>
              <a:effectLst>
                <a:outerShdw algn="tl" blurRad="38100" dir="2700000" dist="38100">
                  <a:srgbClr val="000000">
                    <a:alpha val="43137"/>
                  </a:srgbClr>
                </a:outerShdw>
              </a:effectLst>
            </a:endParaRPr>
          </a:p>
        </p:txBody>
      </p:sp>
      <p:sp>
        <p:nvSpPr>
          <p:cNvPr id="1048790" name="Rectangle 6"/>
          <p:cNvSpPr/>
          <p:nvPr/>
        </p:nvSpPr>
        <p:spPr>
          <a:xfrm>
            <a:off x="1637581" y="5510178"/>
            <a:ext cx="6190790" cy="389529"/>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p:sp>
        <p:nvSpPr>
          <p:cNvPr id="1048791" name="Rectangle 1"/>
          <p:cNvSpPr/>
          <p:nvPr/>
        </p:nvSpPr>
        <p:spPr>
          <a:xfrm>
            <a:off x="1305986" y="1435378"/>
            <a:ext cx="6620065" cy="779059"/>
          </a:xfrm>
          <a:prstGeom prst="rect"/>
        </p:spPr>
        <p:txBody>
          <a:bodyPr wrap="square">
            <a:spAutoFit/>
          </a:bodyPr>
          <a:p>
            <a:pPr algn="just"/>
            <a:r>
              <a:rPr dirty="0" sz="1575" lang="en-US"/>
              <a:t>Show that the premises “A student in this class has not read the book,” and “Everyone in this class passed the first exam” imply the conclusion “Someone who passed the first exam has not read the book.”</a:t>
            </a:r>
            <a:endParaRPr dirty="0" sz="1575" lang="en-US"/>
          </a:p>
        </p:txBody>
      </p:sp>
      <p:pic>
        <p:nvPicPr>
          <p:cNvPr id="2097342" name="Picture 3"/>
          <p:cNvPicPr>
            <a:picLocks noChangeAspect="1"/>
          </p:cNvPicPr>
          <p:nvPr/>
        </p:nvPicPr>
        <p:blipFill>
          <a:blip xmlns:r="http://schemas.openxmlformats.org/officeDocument/2006/relationships" r:embed="rId3"/>
          <a:stretch>
            <a:fillRect/>
          </a:stretch>
        </p:blipFill>
        <p:spPr>
          <a:xfrm>
            <a:off x="1305986" y="2300981"/>
            <a:ext cx="6522385" cy="2884572"/>
          </a:xfrm>
          <a:prstGeom prst="rect"/>
        </p:spPr>
      </p:pic>
      <mc:AlternateContent xmlns:mc="http://schemas.openxmlformats.org/markup-compatibility/2006">
        <mc:Choice xmlns:p14="http://schemas.microsoft.com/office/powerpoint/2010/main" Requires="p14">
          <p:contentPart p14:bwMode="auto" r:id="rId4">
            <p14:nvContentPartPr>
              <p14:cNvPr id="2097343" name="Ink 2"/>
              <p14:cNvContentPartPr/>
              <p14:nvPr/>
            </p14:nvContentPartPr>
            <p14:xfrm>
              <a:off x="1143000" y="1232280"/>
              <a:ext cx="6664072" cy="3877875"/>
            </p14:xfrm>
          </p:contentPart>
        </mc:Choice>
        <mc:Fallback>
          <p:pic>
            <p:nvPicPr>
              <p:cNvPr id="2097343" name="Ink 2"/>
              <p:cNvPicPr>
                <a:picLocks/>
              </p:cNvPicPr>
              <p:nvPr/>
            </p:nvPicPr>
            <p:blipFill>
              <a:blip xmlns:r="http://schemas.openxmlformats.org/officeDocument/2006/relationships" r:embed="rId5"/>
              <a:stretch>
                <a:fillRect/>
              </a:stretch>
            </p:blipFill>
            <p:spPr>
              <a:xfrm>
                <a:off x="1143000" y="1232280"/>
                <a:ext cx="6664072" cy="3877875"/>
              </a:xfrm>
              <a:prstGeom prst="rect"/>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6"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88" name="Ink 4"/>
              <p14:cNvContentPartPr/>
              <p14:nvPr/>
            </p14:nvContentPartPr>
            <p14:xfrm>
              <a:off x="1208306" y="3253128"/>
              <a:ext cx="2285566" cy="653214"/>
            </p14:xfrm>
          </p:contentPart>
        </mc:Choice>
        <mc:Fallback>
          <p:pic>
            <p:nvPicPr>
              <p:cNvPr id="2097188"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29" name="Title 1"/>
          <p:cNvSpPr>
            <a:spLocks noGrp="1"/>
          </p:cNvSpPr>
          <p:nvPr>
            <p:ph type="ctrTitle"/>
          </p:nvPr>
        </p:nvSpPr>
        <p:spPr>
          <a:xfrm>
            <a:off x="1422102" y="1341443"/>
            <a:ext cx="1240708" cy="274216"/>
          </a:xfrm>
        </p:spPr>
        <p:txBody>
          <a:bodyPr>
            <a:noAutofit/>
          </a:bodyPr>
          <a:p>
            <a:r>
              <a:rPr b="1" dirty="0" sz="2025" lang="en-US">
                <a:solidFill>
                  <a:srgbClr val="C00000"/>
                </a:solidFill>
              </a:rPr>
              <a:t>Negation</a:t>
            </a:r>
            <a:endParaRPr b="1" dirty="0" sz="2025" lang="en-US">
              <a:solidFill>
                <a:srgbClr val="C00000"/>
              </a:solidFill>
              <a:effectLst>
                <a:outerShdw algn="tl" blurRad="38100" dir="2700000" dist="38100">
                  <a:srgbClr val="000000">
                    <a:alpha val="43137"/>
                  </a:srgbClr>
                </a:outerShdw>
              </a:effectLst>
            </a:endParaRPr>
          </a:p>
        </p:txBody>
      </p:sp>
      <p:pic>
        <p:nvPicPr>
          <p:cNvPr id="2097189" name="Picture 2"/>
          <p:cNvPicPr>
            <a:picLocks noChangeAspect="1"/>
          </p:cNvPicPr>
          <p:nvPr/>
        </p:nvPicPr>
        <p:blipFill>
          <a:blip xmlns:r="http://schemas.openxmlformats.org/officeDocument/2006/relationships" r:embed="rId3"/>
          <a:stretch>
            <a:fillRect/>
          </a:stretch>
        </p:blipFill>
        <p:spPr>
          <a:xfrm>
            <a:off x="4639796" y="1341443"/>
            <a:ext cx="3011250" cy="1709777"/>
          </a:xfrm>
          <a:prstGeom prst="rect"/>
        </p:spPr>
      </p:pic>
      <p:sp>
        <p:nvSpPr>
          <p:cNvPr id="1048630" name="Rectangle 5"/>
          <p:cNvSpPr/>
          <p:nvPr/>
        </p:nvSpPr>
        <p:spPr>
          <a:xfrm>
            <a:off x="1422102" y="1890178"/>
            <a:ext cx="2546217" cy="891540"/>
          </a:xfrm>
          <a:prstGeom prst="rect"/>
        </p:spPr>
        <p:txBody>
          <a:bodyPr wrap="square">
            <a:spAutoFit/>
          </a:bodyPr>
          <a:p>
            <a:pPr indent="-214313" marL="214313">
              <a:buFont typeface="Arial" panose="020B0604020202020204" pitchFamily="34" charset="0"/>
              <a:buChar char="•"/>
            </a:pPr>
            <a:r>
              <a:rPr dirty="0" sz="1800" lang="en-US"/>
              <a:t>I am in NOT class</a:t>
            </a:r>
            <a:endParaRPr dirty="0" sz="1800" lang="en-US"/>
          </a:p>
          <a:p>
            <a:pPr indent="-214313" marL="214313">
              <a:buFont typeface="Arial" panose="020B0604020202020204" pitchFamily="34" charset="0"/>
              <a:buChar char="•"/>
            </a:pPr>
            <a:r>
              <a:rPr dirty="0" sz="1800" lang="en-US"/>
              <a:t>Cat cannot fly.</a:t>
            </a:r>
            <a:endParaRPr dirty="0" sz="1800" lang="en-US"/>
          </a:p>
          <a:p>
            <a:pPr indent="-214313" marL="214313">
              <a:buFont typeface="Arial" panose="020B0604020202020204" pitchFamily="34" charset="0"/>
              <a:buChar char="•"/>
            </a:pPr>
            <a:r>
              <a:rPr dirty="0" sz="1800" lang="en-US"/>
              <a:t>Today is Sunday.</a:t>
            </a:r>
            <a:endParaRPr dirty="0" sz="1800" lang="en-US"/>
          </a:p>
        </p:txBody>
      </p:sp>
      <p:sp>
        <p:nvSpPr>
          <p:cNvPr id="1048631" name="Title 1"/>
          <p:cNvSpPr txBox="1"/>
          <p:nvPr/>
        </p:nvSpPr>
        <p:spPr>
          <a:xfrm>
            <a:off x="1263304" y="3232662"/>
            <a:ext cx="1399506" cy="274216"/>
          </a:xfrm>
          <a:prstGeom prst="rect"/>
        </p:spPr>
        <p:txBody>
          <a:bodyPr anchor="b" bIns="34290" lIns="68580" rIns="68580" rtlCol="0" tIns="34290" vert="horz">
            <a:noAutofit/>
          </a:bodyPr>
          <a:lstStyle>
            <a:lvl1pPr algn="ctr" defTabSz="1219076" eaLnBrk="1" hangingPunct="1" latinLnBrk="0" rtl="0">
              <a:lnSpc>
                <a:spcPct val="90000"/>
              </a:lnSpc>
              <a:spcBef>
                <a:spcPct val="0"/>
              </a:spcBef>
              <a:buNone/>
              <a:defRPr sz="8000" kern="1200">
                <a:solidFill>
                  <a:schemeClr val="tx1"/>
                </a:solidFill>
                <a:latin typeface="+mj-lt"/>
                <a:ea typeface="+mj-ea"/>
                <a:cs typeface="+mj-cs"/>
              </a:defRPr>
            </a:lvl1pPr>
          </a:lstStyle>
          <a:p>
            <a:r>
              <a:rPr b="1" dirty="0" sz="2025" lang="en-US">
                <a:solidFill>
                  <a:srgbClr val="C00000"/>
                </a:solidFill>
              </a:rPr>
              <a:t>Conjunction</a:t>
            </a:r>
            <a:endParaRPr b="1" dirty="0" sz="2025" lang="en-US">
              <a:solidFill>
                <a:srgbClr val="C00000"/>
              </a:solidFill>
            </a:endParaRPr>
          </a:p>
        </p:txBody>
      </p:sp>
      <p:sp>
        <p:nvSpPr>
          <p:cNvPr id="1048632" name="Rectangle 7"/>
          <p:cNvSpPr/>
          <p:nvPr/>
        </p:nvSpPr>
        <p:spPr>
          <a:xfrm>
            <a:off x="1385618" y="3612308"/>
            <a:ext cx="4335406" cy="994410"/>
          </a:xfrm>
          <a:prstGeom prst="rect"/>
        </p:spPr>
        <p:txBody>
          <a:bodyPr wrap="square">
            <a:spAutoFit/>
          </a:bodyPr>
          <a:p>
            <a:r>
              <a:rPr dirty="0" sz="1575" lang="en-US"/>
              <a:t>Let p and q be propositions. The conjunction of p and q, denoted by p Λ q, is the proposition “p and q”. The conjunction p Λ q is true when both p and q are true and is false otherwise. </a:t>
            </a:r>
            <a:endParaRPr dirty="0" sz="1575" lang="en-US"/>
          </a:p>
        </p:txBody>
      </p:sp>
      <p:pic>
        <p:nvPicPr>
          <p:cNvPr id="2097190" name="Picture 9"/>
          <p:cNvPicPr>
            <a:picLocks noChangeAspect="1"/>
          </p:cNvPicPr>
          <p:nvPr/>
        </p:nvPicPr>
        <p:blipFill>
          <a:blip xmlns:r="http://schemas.openxmlformats.org/officeDocument/2006/relationships" r:embed="rId4"/>
          <a:stretch>
            <a:fillRect/>
          </a:stretch>
        </p:blipFill>
        <p:spPr>
          <a:xfrm>
            <a:off x="5721025" y="3506879"/>
            <a:ext cx="2151216" cy="1884465"/>
          </a:xfrm>
          <a:prstGeom prst="rect"/>
        </p:spPr>
      </p:pic>
      <p:sp>
        <p:nvSpPr>
          <p:cNvPr id="1048633" name="Rectangle 10"/>
          <p:cNvSpPr/>
          <p:nvPr/>
        </p:nvSpPr>
        <p:spPr>
          <a:xfrm>
            <a:off x="2074653" y="4785751"/>
            <a:ext cx="3299133" cy="1043939"/>
          </a:xfrm>
          <a:prstGeom prst="rect"/>
        </p:spPr>
        <p:txBody>
          <a:bodyPr wrap="square">
            <a:spAutoFit/>
          </a:bodyPr>
          <a:p>
            <a:r>
              <a:rPr dirty="0" sz="1575" lang="en-US"/>
              <a:t>Today is Friday AND it is raining today.</a:t>
            </a:r>
            <a:endParaRPr dirty="0" sz="1575" lang="en-US"/>
          </a:p>
          <a:p>
            <a:r>
              <a:rPr dirty="0" sz="1575" lang="en-US"/>
              <a:t>I'd like pizza AND a salad for lunch.</a:t>
            </a:r>
            <a:endParaRPr dirty="0" sz="1575" lang="en-US"/>
          </a:p>
          <a:p>
            <a:endParaRPr dirty="0" lang="en-US"/>
          </a:p>
        </p:txBody>
      </p:sp>
      <p:sp>
        <p:nvSpPr>
          <p:cNvPr id="1048634" name="Rectangle 11"/>
          <p:cNvSpPr/>
          <p:nvPr/>
        </p:nvSpPr>
        <p:spPr>
          <a:xfrm>
            <a:off x="1575610" y="5514413"/>
            <a:ext cx="6190790" cy="594360"/>
          </a:xfrm>
          <a:prstGeom prst="rect"/>
        </p:spPr>
        <p:txBody>
          <a:bodyPr wrap="square">
            <a:spAutoFit/>
          </a:bodyPr>
          <a:p>
            <a:r>
              <a:rPr b="1" dirty="0" sz="1350" lang="en-US">
                <a:solidFill>
                  <a:srgbClr val="C00000"/>
                </a:solidFill>
                <a:effectLst>
                  <a:outerShdw algn="tl" blurRad="38100" dir="2700000" dist="38100">
                    <a:srgbClr val="000000">
                      <a:alpha val="43137"/>
                    </a:srgbClr>
                  </a:outerShdw>
                </a:effectLst>
              </a:rPr>
              <a:t>FREE:  </a:t>
            </a:r>
            <a:r>
              <a:rPr b="1" dirty="0" sz="1125" lang="en-US">
                <a:solidFill>
                  <a:srgbClr val="00B050"/>
                </a:solidFill>
              </a:rPr>
              <a:t>For Complete Playlist: 	        https://www.youtube.com/c/FahadHussaintutorial/playlists</a:t>
            </a:r>
            <a:endParaRPr b="1" dirty="0" sz="1125" lang="en-US">
              <a:solidFill>
                <a:srgbClr val="00B050"/>
              </a:solidFill>
            </a:endParaRPr>
          </a:p>
          <a:p>
            <a:r>
              <a:rPr b="1" dirty="0" sz="1125" lang="en-US">
                <a:solidFill>
                  <a:srgbClr val="00B050"/>
                </a:solidFill>
              </a:rPr>
              <a:t>	     For Code, Slide and Books:	 https://fahadhussaincs.blogspot.com/</a:t>
            </a:r>
            <a:endParaRPr b="1" dirty="0" sz="1125" lang="en-US">
              <a:solidFill>
                <a:srgbClr val="00B050"/>
              </a:solidFill>
            </a:endParaRPr>
          </a:p>
        </p:txBody>
      </p:sp>
      <mc:AlternateContent xmlns:mc="http://schemas.openxmlformats.org/markup-compatibility/2006">
        <mc:Choice xmlns:p14="http://schemas.microsoft.com/office/powerpoint/2010/main" Requires="p14">
          <p:contentPart p14:bwMode="auto" r:id="rId5">
            <p14:nvContentPartPr>
              <p14:cNvPr id="2097191" name="Ink 1"/>
              <p14:cNvContentPartPr/>
              <p14:nvPr/>
            </p14:nvContentPartPr>
            <p14:xfrm>
              <a:off x="1444320" y="1058130"/>
              <a:ext cx="6255427" cy="4547745"/>
            </p14:xfrm>
          </p:contentPart>
        </mc:Choice>
        <mc:Fallback>
          <p:pic>
            <p:nvPicPr>
              <p:cNvPr id="2097191" name="Ink 1"/>
              <p:cNvPicPr>
                <a:picLocks/>
              </p:cNvPicPr>
              <p:nvPr/>
            </p:nvPicPr>
            <p:blipFill>
              <a:blip xmlns:r="http://schemas.openxmlformats.org/officeDocument/2006/relationships" r:embed="rId6"/>
              <a:stretch>
                <a:fillRect/>
              </a:stretch>
            </p:blipFill>
            <p:spPr>
              <a:xfrm>
                <a:off x="1444320" y="1058130"/>
                <a:ext cx="6255427" cy="4547745"/>
              </a:xfrm>
              <a:prstGeom prst="rect"/>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7"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92" name="Ink 4"/>
              <p14:cNvContentPartPr/>
              <p14:nvPr/>
            </p14:nvContentPartPr>
            <p14:xfrm>
              <a:off x="1208306" y="3253128"/>
              <a:ext cx="2285566" cy="653214"/>
            </p14:xfrm>
          </p:contentPart>
        </mc:Choice>
        <mc:Fallback>
          <p:pic>
            <p:nvPicPr>
              <p:cNvPr id="2097192"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35" name="Rectangle 11"/>
          <p:cNvSpPr/>
          <p:nvPr/>
        </p:nvSpPr>
        <p:spPr>
          <a:xfrm>
            <a:off x="1264221" y="970742"/>
            <a:ext cx="2289810" cy="573405"/>
          </a:xfrm>
          <a:prstGeom prst="rect"/>
        </p:spPr>
        <p:txBody>
          <a:bodyPr wrap="none">
            <a:spAutoFit/>
          </a:bodyPr>
          <a:p>
            <a:r>
              <a:rPr b="1" dirty="0" sz="3375" lang="en-US">
                <a:solidFill>
                  <a:srgbClr val="C00000"/>
                </a:solidFill>
                <a:latin typeface="+mj-lt"/>
                <a:ea typeface="+mj-ea"/>
                <a:cs typeface="+mj-cs"/>
              </a:rPr>
              <a:t>Disjunction</a:t>
            </a:r>
            <a:endParaRPr b="1" dirty="0" sz="3375" lang="en-US">
              <a:solidFill>
                <a:srgbClr val="C00000"/>
              </a:solidFill>
              <a:latin typeface="+mj-lt"/>
              <a:ea typeface="+mj-ea"/>
              <a:cs typeface="+mj-cs"/>
            </a:endParaRPr>
          </a:p>
        </p:txBody>
      </p:sp>
      <p:sp>
        <p:nvSpPr>
          <p:cNvPr id="1048636" name="Rectangle 12"/>
          <p:cNvSpPr/>
          <p:nvPr/>
        </p:nvSpPr>
        <p:spPr>
          <a:xfrm>
            <a:off x="1259711" y="1549386"/>
            <a:ext cx="6623402" cy="1287780"/>
          </a:xfrm>
          <a:prstGeom prst="rect"/>
        </p:spPr>
        <p:txBody>
          <a:bodyPr wrap="square">
            <a:spAutoFit/>
          </a:bodyPr>
          <a:p>
            <a:r>
              <a:rPr dirty="0" sz="2025" lang="en-US"/>
              <a:t>Let p and q be propositions. The disjunction of p and q, denoted by p ν q, is the proposition “p or q”. The disjunction p ν q is false when both p and q are false and is true otherwise. </a:t>
            </a:r>
            <a:endParaRPr dirty="0" sz="2025" lang="en-US"/>
          </a:p>
        </p:txBody>
      </p:sp>
      <p:pic>
        <p:nvPicPr>
          <p:cNvPr id="2097193" name="Picture 14"/>
          <p:cNvPicPr>
            <a:picLocks noChangeAspect="1"/>
          </p:cNvPicPr>
          <p:nvPr/>
        </p:nvPicPr>
        <p:blipFill>
          <a:blip xmlns:r="http://schemas.openxmlformats.org/officeDocument/2006/relationships" r:embed="rId3"/>
          <a:stretch>
            <a:fillRect/>
          </a:stretch>
        </p:blipFill>
        <p:spPr>
          <a:xfrm>
            <a:off x="2631747" y="4241345"/>
            <a:ext cx="3898230" cy="1498452"/>
          </a:xfrm>
          <a:prstGeom prst="rect"/>
        </p:spPr>
      </p:pic>
      <p:sp>
        <p:nvSpPr>
          <p:cNvPr id="1048637" name="Rectangle 17"/>
          <p:cNvSpPr/>
          <p:nvPr/>
        </p:nvSpPr>
        <p:spPr>
          <a:xfrm>
            <a:off x="1385872" y="2667010"/>
            <a:ext cx="6371079" cy="1897380"/>
          </a:xfrm>
          <a:prstGeom prst="rect"/>
        </p:spPr>
        <p:txBody>
          <a:bodyPr wrap="square">
            <a:spAutoFit/>
          </a:bodyPr>
          <a:p>
            <a:r>
              <a:rPr dirty="0" sz="1575" lang="en-US"/>
              <a:t>Inclusive or : The disjunction is true when at least one of the two propositions is true. </a:t>
            </a:r>
            <a:endParaRPr dirty="0" sz="1575" lang="en-US"/>
          </a:p>
          <a:p>
            <a:r>
              <a:rPr dirty="0" sz="1575" lang="en-US"/>
              <a:t> “Students who have taken calculus or computer science can take this class.” </a:t>
            </a:r>
            <a:endParaRPr dirty="0" sz="1575" lang="en-US"/>
          </a:p>
          <a:p>
            <a:endParaRPr dirty="0" sz="1575" lang="en-US"/>
          </a:p>
          <a:p>
            <a:r>
              <a:rPr dirty="0" sz="1575" lang="en-US"/>
              <a:t>Exclusive or : The disjunction is true only when one of the proposition is true. </a:t>
            </a:r>
            <a:endParaRPr dirty="0" sz="1575" lang="en-US"/>
          </a:p>
          <a:p>
            <a:r>
              <a:rPr dirty="0" sz="1575" lang="en-US"/>
              <a:t>“Ice cream or pudding will be served after lunch.”</a:t>
            </a:r>
            <a:endParaRPr dirty="0" sz="1575" lang="en-US"/>
          </a:p>
        </p:txBody>
      </p:sp>
      <p:sp>
        <p:nvSpPr>
          <p:cNvPr id="1048638" name="Rectangle 15"/>
          <p:cNvSpPr/>
          <p:nvPr/>
        </p:nvSpPr>
        <p:spPr>
          <a:xfrm>
            <a:off x="1692322" y="5611220"/>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mc:AlternateContent xmlns:mc="http://schemas.openxmlformats.org/markup-compatibility/2006">
        <mc:Choice xmlns:p14="http://schemas.microsoft.com/office/powerpoint/2010/main" Requires="p14">
          <p:contentPart p14:bwMode="auto" r:id="rId4">
            <p14:nvContentPartPr>
              <p14:cNvPr id="2097194" name="Ink 1"/>
              <p14:cNvContentPartPr/>
              <p14:nvPr/>
            </p14:nvContentPartPr>
            <p14:xfrm>
              <a:off x="1263487" y="924277"/>
              <a:ext cx="6456510" cy="4621252"/>
            </p14:xfrm>
          </p:contentPart>
        </mc:Choice>
        <mc:Fallback>
          <p:pic>
            <p:nvPicPr>
              <p:cNvPr id="2097194" name="Ink 1"/>
              <p:cNvPicPr>
                <a:picLocks/>
              </p:cNvPicPr>
              <p:nvPr/>
            </p:nvPicPr>
            <p:blipFill>
              <a:blip xmlns:r="http://schemas.openxmlformats.org/officeDocument/2006/relationships" r:embed="rId5"/>
              <a:stretch>
                <a:fillRect/>
              </a:stretch>
            </p:blipFill>
            <p:spPr>
              <a:xfrm>
                <a:off x="1263487" y="924277"/>
                <a:ext cx="6456510" cy="4621252"/>
              </a:xfrm>
              <a:prstGeom prst="rect"/>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8"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195" name="Ink 4"/>
              <p14:cNvContentPartPr/>
              <p14:nvPr/>
            </p14:nvContentPartPr>
            <p14:xfrm>
              <a:off x="1208306" y="3253128"/>
              <a:ext cx="2285566" cy="653214"/>
            </p14:xfrm>
          </p:contentPart>
        </mc:Choice>
        <mc:Fallback>
          <p:pic>
            <p:nvPicPr>
              <p:cNvPr id="2097195"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39" name="Rectangle 3"/>
          <p:cNvSpPr/>
          <p:nvPr/>
        </p:nvSpPr>
        <p:spPr>
          <a:xfrm>
            <a:off x="1295859" y="954928"/>
            <a:ext cx="3951096" cy="1351597"/>
          </a:xfrm>
          <a:prstGeom prst="rect"/>
        </p:spPr>
        <p:txBody>
          <a:bodyPr wrap="square">
            <a:spAutoFit/>
          </a:bodyPr>
          <a:p>
            <a:r>
              <a:rPr b="1" dirty="0" sz="1687" lang="en-US">
                <a:solidFill>
                  <a:srgbClr val="C00000"/>
                </a:solidFill>
                <a:latin typeface="+mj-lt"/>
                <a:ea typeface="+mj-ea"/>
                <a:cs typeface="+mj-cs"/>
              </a:rPr>
              <a:t>CONDITIONAL STATEMENT /</a:t>
            </a:r>
            <a:r>
              <a:rPr b="1" dirty="0" sz="1687" lang="en-US">
                <a:solidFill>
                  <a:srgbClr val="C00000"/>
                </a:solidFill>
                <a:effectLst>
                  <a:outerShdw algn="tl" blurRad="38100" dir="2700000" dist="38100">
                    <a:srgbClr val="000000">
                      <a:alpha val="43137"/>
                    </a:srgbClr>
                  </a:outerShdw>
                </a:effectLst>
                <a:latin typeface="+mj-lt"/>
                <a:ea typeface="+mj-ea"/>
                <a:cs typeface="+mj-cs"/>
              </a:rPr>
              <a:t> </a:t>
            </a:r>
            <a:r>
              <a:rPr b="1" dirty="0" sz="1687" lang="en-US">
                <a:solidFill>
                  <a:srgbClr val="00B050"/>
                </a:solidFill>
                <a:effectLst>
                  <a:outerShdw algn="tl" blurRad="38100" dir="2700000" dist="38100">
                    <a:srgbClr val="000000">
                      <a:alpha val="43137"/>
                    </a:srgbClr>
                  </a:outerShdw>
                </a:effectLst>
                <a:latin typeface="+mj-lt"/>
                <a:ea typeface="+mj-ea"/>
                <a:cs typeface="+mj-cs"/>
              </a:rPr>
              <a:t>IMPLICATION</a:t>
            </a:r>
            <a:r>
              <a:rPr b="1" dirty="0" sz="1687" lang="en-US">
                <a:solidFill>
                  <a:srgbClr val="C00000"/>
                </a:solidFill>
                <a:effectLst>
                  <a:outerShdw algn="tl" blurRad="38100" dir="2700000" dist="38100">
                    <a:srgbClr val="000000">
                      <a:alpha val="43137"/>
                    </a:srgbClr>
                  </a:outerShdw>
                </a:effectLst>
                <a:latin typeface="+mj-lt"/>
                <a:ea typeface="+mj-ea"/>
                <a:cs typeface="+mj-cs"/>
              </a:rPr>
              <a:t>: </a:t>
            </a:r>
            <a:endParaRPr b="1" dirty="0" sz="1687" lang="en-US">
              <a:solidFill>
                <a:srgbClr val="C00000"/>
              </a:solidFill>
              <a:effectLst>
                <a:outerShdw algn="tl" blurRad="38100" dir="2700000" dist="38100">
                  <a:srgbClr val="000000">
                    <a:alpha val="43137"/>
                  </a:srgbClr>
                </a:outerShdw>
              </a:effectLst>
              <a:latin typeface="+mj-lt"/>
              <a:ea typeface="+mj-ea"/>
              <a:cs typeface="+mj-cs"/>
            </a:endParaRPr>
          </a:p>
          <a:p>
            <a:r>
              <a:rPr dirty="0" sz="1350" lang="en-US"/>
              <a:t>Let p and q be propositions. The conditional statement p → q, is the proposition “if p, then q” which is false when p is true and q is false, and true otherwise.</a:t>
            </a:r>
            <a:endParaRPr dirty="0" sz="1350" lang="en-US"/>
          </a:p>
        </p:txBody>
      </p:sp>
      <p:sp>
        <p:nvSpPr>
          <p:cNvPr id="1048640" name="Rectangle 15"/>
          <p:cNvSpPr/>
          <p:nvPr/>
        </p:nvSpPr>
        <p:spPr>
          <a:xfrm>
            <a:off x="1295859" y="1999749"/>
            <a:ext cx="4020168" cy="758666"/>
          </a:xfrm>
          <a:prstGeom prst="rect"/>
        </p:spPr>
        <p:txBody>
          <a:bodyPr wrap="square">
            <a:spAutoFit/>
          </a:bodyPr>
          <a:p>
            <a:r>
              <a:rPr b="1" dirty="0" sz="1575" lang="en-US"/>
              <a:t>p is called the hypothesis (or antecedent or premise) and q is called the conclusion (or consequence).</a:t>
            </a:r>
            <a:endParaRPr b="1" dirty="0" sz="1575" lang="en-US"/>
          </a:p>
        </p:txBody>
      </p:sp>
      <p:pic>
        <p:nvPicPr>
          <p:cNvPr id="2097196" name="Picture 18"/>
          <p:cNvPicPr>
            <a:picLocks noChangeAspect="1"/>
          </p:cNvPicPr>
          <p:nvPr/>
        </p:nvPicPr>
        <p:blipFill>
          <a:blip xmlns:r="http://schemas.openxmlformats.org/officeDocument/2006/relationships" r:embed="rId3"/>
          <a:stretch>
            <a:fillRect/>
          </a:stretch>
        </p:blipFill>
        <p:spPr>
          <a:xfrm>
            <a:off x="5260795" y="4033273"/>
            <a:ext cx="2675634" cy="1378935"/>
          </a:xfrm>
          <a:prstGeom prst="rect"/>
        </p:spPr>
      </p:pic>
      <p:pic>
        <p:nvPicPr>
          <p:cNvPr id="2097197" name="Picture 19"/>
          <p:cNvPicPr>
            <a:picLocks noChangeAspect="1"/>
          </p:cNvPicPr>
          <p:nvPr/>
        </p:nvPicPr>
        <p:blipFill>
          <a:blip xmlns:r="http://schemas.openxmlformats.org/officeDocument/2006/relationships" r:embed="rId4"/>
          <a:stretch>
            <a:fillRect/>
          </a:stretch>
        </p:blipFill>
        <p:spPr>
          <a:xfrm>
            <a:off x="5432978" y="1643357"/>
            <a:ext cx="2331269" cy="1876087"/>
          </a:xfrm>
          <a:prstGeom prst="rect"/>
        </p:spPr>
      </p:pic>
      <p:sp>
        <p:nvSpPr>
          <p:cNvPr id="1048641" name="Rectangle 20"/>
          <p:cNvSpPr/>
          <p:nvPr/>
        </p:nvSpPr>
        <p:spPr>
          <a:xfrm>
            <a:off x="1600089" y="5363779"/>
            <a:ext cx="3566735" cy="256540"/>
          </a:xfrm>
          <a:prstGeom prst="rect"/>
        </p:spPr>
        <p:txBody>
          <a:bodyPr wrap="none">
            <a:spAutoFit/>
          </a:bodyPr>
          <a:p>
            <a:r>
              <a:rPr b="1" dirty="0" sz="1125" lang="en-US"/>
              <a:t>“You can take the flight if and only if you buy a ticket.”</a:t>
            </a:r>
            <a:endParaRPr b="1" dirty="0" sz="1125" lang="en-US"/>
          </a:p>
        </p:txBody>
      </p:sp>
      <p:pic>
        <p:nvPicPr>
          <p:cNvPr id="2097198" name="Picture 21"/>
          <p:cNvPicPr>
            <a:picLocks noChangeAspect="1"/>
          </p:cNvPicPr>
          <p:nvPr/>
        </p:nvPicPr>
        <p:blipFill>
          <a:blip xmlns:r="http://schemas.openxmlformats.org/officeDocument/2006/relationships" r:embed="rId5"/>
          <a:stretch>
            <a:fillRect/>
          </a:stretch>
        </p:blipFill>
        <p:spPr>
          <a:xfrm>
            <a:off x="1873907" y="2726196"/>
            <a:ext cx="2937474" cy="1173565"/>
          </a:xfrm>
          <a:prstGeom prst="rect"/>
        </p:spPr>
      </p:pic>
      <p:sp>
        <p:nvSpPr>
          <p:cNvPr id="1048642" name="Rectangle 22"/>
          <p:cNvSpPr/>
          <p:nvPr/>
        </p:nvSpPr>
        <p:spPr>
          <a:xfrm>
            <a:off x="1250814" y="3771587"/>
            <a:ext cx="4311174" cy="332739"/>
          </a:xfrm>
          <a:prstGeom prst="rect"/>
        </p:spPr>
        <p:txBody>
          <a:bodyPr wrap="none">
            <a:spAutoFit/>
          </a:bodyPr>
          <a:p>
            <a:r>
              <a:rPr b="1" dirty="0" sz="1687" lang="en-US">
                <a:solidFill>
                  <a:srgbClr val="C00000"/>
                </a:solidFill>
                <a:latin typeface="+mj-lt"/>
                <a:ea typeface="+mj-ea"/>
                <a:cs typeface="+mj-cs"/>
              </a:rPr>
              <a:t>CONDITIONAL STATEMENT / </a:t>
            </a:r>
            <a:r>
              <a:rPr b="1" dirty="0" sz="1687" lang="en-US">
                <a:solidFill>
                  <a:srgbClr val="00B050"/>
                </a:solidFill>
                <a:effectLst>
                  <a:outerShdw algn="tl" blurRad="38100" dir="2700000" dist="38100">
                    <a:srgbClr val="000000">
                      <a:alpha val="43137"/>
                    </a:srgbClr>
                  </a:outerShdw>
                </a:effectLst>
                <a:latin typeface="+mj-lt"/>
                <a:ea typeface="+mj-ea"/>
                <a:cs typeface="+mj-cs"/>
              </a:rPr>
              <a:t>Bi-implications</a:t>
            </a:r>
            <a:r>
              <a:rPr b="1" dirty="0" sz="1687" lang="en-US">
                <a:solidFill>
                  <a:srgbClr val="C00000"/>
                </a:solidFill>
                <a:effectLst>
                  <a:outerShdw algn="tl" blurRad="38100" dir="2700000" dist="38100">
                    <a:srgbClr val="000000">
                      <a:alpha val="43137"/>
                    </a:srgbClr>
                  </a:outerShdw>
                </a:effectLst>
                <a:latin typeface="+mj-lt"/>
                <a:ea typeface="+mj-ea"/>
                <a:cs typeface="+mj-cs"/>
              </a:rPr>
              <a:t>: </a:t>
            </a:r>
            <a:endParaRPr b="1" dirty="0" sz="1687" lang="en-US">
              <a:solidFill>
                <a:srgbClr val="C00000"/>
              </a:solidFill>
              <a:effectLst>
                <a:outerShdw algn="tl" blurRad="38100" dir="2700000" dist="38100">
                  <a:srgbClr val="000000">
                    <a:alpha val="43137"/>
                  </a:srgbClr>
                </a:outerShdw>
              </a:effectLst>
              <a:latin typeface="+mj-lt"/>
              <a:ea typeface="+mj-ea"/>
              <a:cs typeface="+mj-cs"/>
            </a:endParaRPr>
          </a:p>
        </p:txBody>
      </p:sp>
      <p:sp>
        <p:nvSpPr>
          <p:cNvPr id="1048643" name="Rectangle 23"/>
          <p:cNvSpPr/>
          <p:nvPr/>
        </p:nvSpPr>
        <p:spPr>
          <a:xfrm>
            <a:off x="1295859" y="4091397"/>
            <a:ext cx="3848846" cy="1251585"/>
          </a:xfrm>
          <a:prstGeom prst="rect"/>
        </p:spPr>
        <p:txBody>
          <a:bodyPr wrap="square">
            <a:spAutoFit/>
          </a:bodyPr>
          <a:p>
            <a:r>
              <a:rPr dirty="0" sz="1350" lang="en-US"/>
              <a:t>Let p and q be propositions. The biconditional statement p ↔ q is the proposition “p if and only if q.” The biconditional statement p ↔ q is true when p and q have the same truth values, and is false otherwise. Biconditional statements are also called bi-implications</a:t>
            </a:r>
            <a:endParaRPr dirty="0" sz="1350" lang="en-US"/>
          </a:p>
        </p:txBody>
      </p:sp>
      <p:sp>
        <p:nvSpPr>
          <p:cNvPr id="1048644" name="Rectangle 10"/>
          <p:cNvSpPr/>
          <p:nvPr/>
        </p:nvSpPr>
        <p:spPr>
          <a:xfrm>
            <a:off x="1573456" y="5611220"/>
            <a:ext cx="6190790" cy="372903"/>
          </a:xfrm>
          <a:prstGeom prst="rect"/>
        </p:spPr>
        <p:txBody>
          <a:bodyPr wrap="square">
            <a:spAutoFit/>
          </a:bodyPr>
          <a:p>
            <a:r>
              <a:rPr b="1" dirty="0" sz="1181" lang="en-US">
                <a:solidFill>
                  <a:srgbClr val="C00000"/>
                </a:solidFill>
                <a:effectLst>
                  <a:outerShdw algn="tl" blurRad="38100" dir="2700000" dist="38100">
                    <a:srgbClr val="000000">
                      <a:alpha val="43137"/>
                    </a:srgbClr>
                  </a:outerShdw>
                </a:effectLst>
              </a:rPr>
              <a:t>FREE:  </a:t>
            </a:r>
            <a:r>
              <a:rPr b="1" dirty="0" sz="1012" lang="en-US">
                <a:solidFill>
                  <a:srgbClr val="00B050"/>
                </a:solidFill>
              </a:rPr>
              <a:t>For Complete Playlist: 	        https://www.youtube.com/c/FahadHussaintutorial/playlists</a:t>
            </a:r>
            <a:endParaRPr b="1" dirty="0" sz="1012" lang="en-US">
              <a:solidFill>
                <a:srgbClr val="00B050"/>
              </a:solidFill>
            </a:endParaRPr>
          </a:p>
          <a:p>
            <a:r>
              <a:rPr b="1" dirty="0" sz="1012" lang="en-US">
                <a:solidFill>
                  <a:srgbClr val="00B050"/>
                </a:solidFill>
              </a:rPr>
              <a:t>	     For Code, Slide and Books:	 https://fahadhussaincs.blogspot.com/</a:t>
            </a:r>
            <a:endParaRPr b="1" dirty="0" sz="1012" lang="en-US">
              <a:solidFill>
                <a:srgbClr val="00B050"/>
              </a:solidFill>
            </a:endParaRPr>
          </a:p>
        </p:txBody>
      </p:sp>
      <mc:AlternateContent xmlns:mc="http://schemas.openxmlformats.org/markup-compatibility/2006">
        <mc:Choice xmlns:p14="http://schemas.microsoft.com/office/powerpoint/2010/main" Requires="p14">
          <p:contentPart p14:bwMode="auto" r:id="rId6">
            <p14:nvContentPartPr>
              <p14:cNvPr id="2097199" name="Ink 1"/>
              <p14:cNvContentPartPr/>
              <p14:nvPr/>
            </p14:nvContentPartPr>
            <p14:xfrm>
              <a:off x="1243440" y="924277"/>
              <a:ext cx="6543382" cy="4527495"/>
            </p14:xfrm>
          </p:contentPart>
        </mc:Choice>
        <mc:Fallback>
          <p:pic>
            <p:nvPicPr>
              <p:cNvPr id="2097199" name="Ink 1"/>
              <p:cNvPicPr>
                <a:picLocks/>
              </p:cNvPicPr>
              <p:nvPr/>
            </p:nvPicPr>
            <p:blipFill>
              <a:blip xmlns:r="http://schemas.openxmlformats.org/officeDocument/2006/relationships" r:embed="rId7"/>
              <a:stretch>
                <a:fillRect/>
              </a:stretch>
            </p:blipFill>
            <p:spPr>
              <a:xfrm>
                <a:off x="1243440" y="924277"/>
                <a:ext cx="6543382" cy="4527495"/>
              </a:xfrm>
              <a:prstGeom prst="rect"/>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89"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1">
            <p14:nvContentPartPr>
              <p14:cNvPr id="2097200" name="Ink 4"/>
              <p14:cNvContentPartPr/>
              <p14:nvPr/>
            </p14:nvContentPartPr>
            <p14:xfrm>
              <a:off x="1208306" y="3253128"/>
              <a:ext cx="2285566" cy="653214"/>
            </p14:xfrm>
          </p:contentPart>
        </mc:Choice>
        <mc:Fallback>
          <p:pic>
            <p:nvPicPr>
              <p:cNvPr id="2097200" name="Ink 4"/>
              <p:cNvPicPr>
                <a:picLocks/>
              </p:cNvPicPr>
              <p:nvPr/>
            </p:nvPicPr>
            <p:blipFill>
              <a:blip xmlns:r="http://schemas.openxmlformats.org/officeDocument/2006/relationships" r:embed="rId2"/>
              <a:stretch>
                <a:fillRect/>
              </a:stretch>
            </p:blipFill>
            <p:spPr>
              <a:xfrm>
                <a:off x="1208306" y="3253128"/>
                <a:ext cx="2285566" cy="653214"/>
              </a:xfrm>
              <a:prstGeom prst="rect"/>
            </p:spPr>
          </p:pic>
        </mc:Fallback>
      </mc:AlternateContent>
      <p:sp>
        <p:nvSpPr>
          <p:cNvPr id="1048645" name="Rectangle 2"/>
          <p:cNvSpPr/>
          <p:nvPr/>
        </p:nvSpPr>
        <p:spPr>
          <a:xfrm>
            <a:off x="1653523" y="5508559"/>
            <a:ext cx="6190790" cy="594359"/>
          </a:xfrm>
          <a:prstGeom prst="rect"/>
        </p:spPr>
        <p:txBody>
          <a:bodyPr wrap="square">
            <a:spAutoFit/>
          </a:bodyPr>
          <a:p>
            <a:r>
              <a:rPr b="1" dirty="0" sz="1350" lang="en-US">
                <a:solidFill>
                  <a:srgbClr val="C00000"/>
                </a:solidFill>
                <a:effectLst>
                  <a:outerShdw algn="tl" blurRad="38100" dir="2700000" dist="38100">
                    <a:srgbClr val="000000">
                      <a:alpha val="43137"/>
                    </a:srgbClr>
                  </a:outerShdw>
                </a:effectLst>
              </a:rPr>
              <a:t>FREE:  </a:t>
            </a:r>
            <a:r>
              <a:rPr b="1" dirty="0" sz="1125" lang="en-US">
                <a:solidFill>
                  <a:srgbClr val="00B050"/>
                </a:solidFill>
              </a:rPr>
              <a:t>For Complete Playlist: 	        https://www.youtube.com/c/FahadHussaintutorial/playlists</a:t>
            </a:r>
            <a:endParaRPr b="1" dirty="0" sz="1125" lang="en-US">
              <a:solidFill>
                <a:srgbClr val="00B050"/>
              </a:solidFill>
            </a:endParaRPr>
          </a:p>
          <a:p>
            <a:r>
              <a:rPr b="1" dirty="0" sz="1125" lang="en-US">
                <a:solidFill>
                  <a:srgbClr val="00B050"/>
                </a:solidFill>
              </a:rPr>
              <a:t>	     For Code, Slide and Books:	 https://fahadhussaincs.blogspot.com/</a:t>
            </a:r>
            <a:endParaRPr b="1" dirty="0" sz="1125" lang="en-US">
              <a:solidFill>
                <a:srgbClr val="00B050"/>
              </a:solidFill>
            </a:endParaRPr>
          </a:p>
        </p:txBody>
      </p:sp>
      <p:pic>
        <p:nvPicPr>
          <p:cNvPr id="2097201" name="Picture 2" descr="schoolphysics ::Welcome::"/>
          <p:cNvPicPr>
            <a:picLocks noChangeAspect="1" noChangeArrowheads="1"/>
          </p:cNvPicPr>
          <p:nvPr/>
        </p:nvPicPr>
        <p:blipFill>
          <a:blip xmlns:r="http://schemas.openxmlformats.org/officeDocument/2006/relationships" r:embed="rId3"/>
          <a:srcRect/>
          <a:stretch>
            <a:fillRect/>
          </a:stretch>
        </p:blipFill>
        <p:spPr bwMode="auto">
          <a:xfrm>
            <a:off x="1860975" y="1309263"/>
            <a:ext cx="5046586" cy="4199295"/>
          </a:xfrm>
          <a:prstGeom prst="rect"/>
          <a:noFill/>
        </p:spPr>
      </p:pic>
      <p:sp>
        <p:nvSpPr>
          <p:cNvPr id="1048646" name="Title 1"/>
          <p:cNvSpPr>
            <a:spLocks noGrp="1"/>
          </p:cNvSpPr>
          <p:nvPr>
            <p:ph type="ctrTitle"/>
          </p:nvPr>
        </p:nvSpPr>
        <p:spPr>
          <a:xfrm>
            <a:off x="2209244" y="876452"/>
            <a:ext cx="4350048" cy="419526"/>
          </a:xfrm>
        </p:spPr>
        <p:txBody>
          <a:bodyPr>
            <a:noAutofit/>
          </a:bodyPr>
          <a:p>
            <a:r>
              <a:rPr b="1" dirty="0" sz="2475" lang="en-US">
                <a:solidFill>
                  <a:srgbClr val="C00000"/>
                </a:solidFill>
                <a:effectLst>
                  <a:outerShdw algn="tl" blurRad="38100" dir="2700000" dist="38100">
                    <a:srgbClr val="000000">
                      <a:alpha val="43137"/>
                    </a:srgbClr>
                  </a:outerShdw>
                </a:effectLst>
              </a:rPr>
              <a:t>1.2.6 Logic Circuits – Logic Gate </a:t>
            </a:r>
            <a:endParaRPr b="1" dirty="0" sz="2475" lang="en-US">
              <a:solidFill>
                <a:srgbClr val="C00000"/>
              </a:solidFill>
              <a:effectLst>
                <a:outerShdw algn="tl" blurRad="38100" dir="2700000" dist="38100">
                  <a:srgbClr val="000000">
                    <a:alpha val="43137"/>
                  </a:srgbClr>
                </a:outerShdw>
              </a:effectLst>
            </a:endParaRPr>
          </a:p>
        </p:txBody>
      </p:sp>
      <mc:AlternateContent xmlns:mc="http://schemas.openxmlformats.org/markup-compatibility/2006">
        <mc:Choice xmlns:p14="http://schemas.microsoft.com/office/powerpoint/2010/main" Requires="p14">
          <p:contentPart p14:bwMode="auto" r:id="rId4">
            <p14:nvContentPartPr>
              <p14:cNvPr id="2097202" name="Ink 1"/>
              <p14:cNvContentPartPr/>
              <p14:nvPr/>
            </p14:nvContentPartPr>
            <p14:xfrm>
              <a:off x="1933357" y="1212232"/>
              <a:ext cx="5069992" cy="4286520"/>
            </p14:xfrm>
          </p:contentPart>
        </mc:Choice>
        <mc:Fallback>
          <p:pic>
            <p:nvPicPr>
              <p:cNvPr id="2097202" name="Ink 1"/>
              <p:cNvPicPr>
                <a:picLocks/>
              </p:cNvPicPr>
              <p:nvPr/>
            </p:nvPicPr>
            <p:blipFill>
              <a:blip xmlns:r="http://schemas.openxmlformats.org/officeDocument/2006/relationships" r:embed="rId5"/>
              <a:stretch>
                <a:fillRect/>
              </a:stretch>
            </p:blipFill>
            <p:spPr>
              <a:xfrm>
                <a:off x="1933357" y="1212232"/>
                <a:ext cx="5069992" cy="4286520"/>
              </a:xfrm>
              <a:prstGeom prst="rect"/>
            </p:spPr>
          </p:pic>
        </mc:Fallback>
      </mc:AlternateContent>
    </p:spTree>
  </p:cSld>
  <p:clrMapOvr>
    <a:masterClrMapping/>
  </p:clrMapOvr>
</p:sld>
</file>

<file path=ppt/theme/theme1.xml><?xml version="1.0" encoding="utf-8"?>
<a:theme xmlns:a="http://schemas.openxmlformats.org/drawingml/2006/main" name="Office Theme">
  <a:themeElements>
    <a:clrScheme name="Office Them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Object-oriented programming</dc:title>
  <dc:creator>Fahad Hussain</dc:creator>
  <cp:lastModifiedBy>Dell</cp:lastModifiedBy>
  <dcterms:created xsi:type="dcterms:W3CDTF">2019-11-02T22:52:51Z</dcterms:created>
  <dcterms:modified xsi:type="dcterms:W3CDTF">2024-01-21T14:06:29Z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fa1754d6cb37431295c5a02617a53eca</vt:lpwstr>
  </property>
</Properties>
</file>